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8"/>
  </p:notesMasterIdLst>
  <p:sldIdLst>
    <p:sldId id="257" r:id="rId5"/>
    <p:sldId id="258" r:id="rId6"/>
    <p:sldId id="259" r:id="rId7"/>
  </p:sldIdLst>
  <p:sldSz cx="6858000" cy="9906000" type="A4"/>
  <p:notesSz cx="6807200" cy="9939338"/>
  <p:defaultTextStyle>
    <a:defPPr>
      <a:defRPr lang="en-AU"/>
    </a:defPPr>
    <a:lvl1pPr algn="l" defTabSz="457200" rtl="0" eaLnBrk="0" fontAlgn="base" hangingPunct="0">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eaLnBrk="0" fontAlgn="base" hangingPunct="0">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eaLnBrk="0" fontAlgn="base" hangingPunct="0">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eaLnBrk="0" fontAlgn="base" hangingPunct="0">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eaLnBrk="0" fontAlgn="base" hangingPunct="0">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son Nell (DHHS)" initials="JN(" lastIdx="1" clrIdx="0">
    <p:extLst>
      <p:ext uri="{19B8F6BF-5375-455C-9EA6-DF929625EA0E}">
        <p15:presenceInfo xmlns:p15="http://schemas.microsoft.com/office/powerpoint/2012/main" userId="S-1-5-21-3009471437-2678356326-1117381816-1349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1547"/>
    <a:srgbClr val="D50032"/>
    <a:srgbClr val="007B4B"/>
    <a:srgbClr val="DA372E"/>
    <a:srgbClr val="008950"/>
    <a:srgbClr val="808080"/>
    <a:srgbClr val="000000"/>
    <a:srgbClr val="5A81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76" autoAdjust="0"/>
    <p:restoredTop sz="95326" autoAdjust="0"/>
  </p:normalViewPr>
  <p:slideViewPr>
    <p:cSldViewPr snapToGrid="0" snapToObjects="1">
      <p:cViewPr varScale="1">
        <p:scale>
          <a:sx n="74" d="100"/>
          <a:sy n="74" d="100"/>
        </p:scale>
        <p:origin x="1440" y="78"/>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atin typeface="Arial" panose="020B0604020202020204" pitchFamily="34" charset="0"/>
              </a:defRPr>
            </a:lvl1pPr>
          </a:lstStyle>
          <a:p>
            <a:pPr>
              <a:defRPr/>
            </a:pPr>
            <a:endParaRPr lang="en-AU" dirty="0"/>
          </a:p>
        </p:txBody>
      </p:sp>
      <p:sp>
        <p:nvSpPr>
          <p:cNvPr id="3" name="Date Placeholder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atin typeface="Arial" panose="020B0604020202020204" pitchFamily="34" charset="0"/>
              </a:defRPr>
            </a:lvl1pPr>
          </a:lstStyle>
          <a:p>
            <a:pPr>
              <a:defRPr/>
            </a:pPr>
            <a:fld id="{279C495D-0F72-436C-B3DF-4E55A6758D57}" type="datetimeFigureOut">
              <a:rPr lang="en-AU"/>
              <a:pPr>
                <a:defRPr/>
              </a:pPr>
              <a:t>20/11/2019</a:t>
            </a:fld>
            <a:endParaRPr lang="en-AU" dirty="0"/>
          </a:p>
        </p:txBody>
      </p:sp>
      <p:sp>
        <p:nvSpPr>
          <p:cNvPr id="4" name="Slide Image Placeholder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pPr lvl="0"/>
            <a:endParaRPr lang="en-AU" noProof="0" dirty="0"/>
          </a:p>
        </p:txBody>
      </p:sp>
      <p:sp>
        <p:nvSpPr>
          <p:cNvPr id="5" name="Notes Placeholder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Footer Placeholder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atin typeface="Arial" panose="020B0604020202020204" pitchFamily="34" charset="0"/>
              </a:defRPr>
            </a:lvl1pPr>
          </a:lstStyle>
          <a:p>
            <a:pPr>
              <a:defRPr/>
            </a:pPr>
            <a:endParaRPr lang="en-AU" dirty="0"/>
          </a:p>
        </p:txBody>
      </p:sp>
      <p:sp>
        <p:nvSpPr>
          <p:cNvPr id="7" name="Slide Number Placeholder 6"/>
          <p:cNvSpPr>
            <a:spLocks noGrp="1"/>
          </p:cNvSpPr>
          <p:nvPr>
            <p:ph type="sldNum" sz="quarter" idx="5"/>
          </p:nvPr>
        </p:nvSpPr>
        <p:spPr>
          <a:xfrm>
            <a:off x="3855838" y="9440647"/>
            <a:ext cx="2949787" cy="498692"/>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EB00FE70-4477-4042-8F40-188CBCDDA3FD}" type="slidenum">
              <a:rPr lang="en-AU" altLang="en-US"/>
              <a:pPr/>
              <a:t>‹#›</a:t>
            </a:fld>
            <a:endParaRPr lang="en-AU" altLang="en-US" dirty="0"/>
          </a:p>
        </p:txBody>
      </p:sp>
    </p:spTree>
    <p:extLst>
      <p:ext uri="{BB962C8B-B14F-4D97-AF65-F5344CB8AC3E}">
        <p14:creationId xmlns:p14="http://schemas.microsoft.com/office/powerpoint/2010/main" val="39505225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05000" y="358359"/>
            <a:ext cx="4884804" cy="2278124"/>
          </a:xfrm>
        </p:spPr>
        <p:txBody>
          <a:bodyPr anchor="b">
            <a:noAutofit/>
          </a:bodyPr>
          <a:lstStyle>
            <a:lvl1pPr>
              <a:defRPr sz="4622" baseline="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405000" y="3310532"/>
            <a:ext cx="5378580" cy="4554796"/>
          </a:xfrm>
        </p:spPr>
        <p:txBody>
          <a:bodyPr>
            <a:noAutofit/>
          </a:bodyPr>
          <a:lstStyle>
            <a:lvl1pPr marL="0" indent="0" algn="l">
              <a:buNone/>
              <a:defRPr sz="3178" b="0" baseline="0">
                <a:solidFill>
                  <a:srgbClr val="FFFFFF"/>
                </a:solidFill>
                <a:latin typeface="Arial"/>
                <a:cs typeface="Arial"/>
              </a:defRPr>
            </a:lvl1pPr>
            <a:lvl2pPr marL="660380" indent="0" algn="ctr">
              <a:buNone/>
              <a:defRPr>
                <a:solidFill>
                  <a:schemeClr val="tx1">
                    <a:tint val="75000"/>
                  </a:schemeClr>
                </a:solidFill>
              </a:defRPr>
            </a:lvl2pPr>
            <a:lvl3pPr marL="1320759" indent="0" algn="ctr">
              <a:buNone/>
              <a:defRPr>
                <a:solidFill>
                  <a:schemeClr val="tx1">
                    <a:tint val="75000"/>
                  </a:schemeClr>
                </a:solidFill>
              </a:defRPr>
            </a:lvl3pPr>
            <a:lvl4pPr marL="1981139" indent="0" algn="ctr">
              <a:buNone/>
              <a:defRPr>
                <a:solidFill>
                  <a:schemeClr val="tx1">
                    <a:tint val="75000"/>
                  </a:schemeClr>
                </a:solidFill>
              </a:defRPr>
            </a:lvl4pPr>
            <a:lvl5pPr marL="2641519" indent="0" algn="ctr">
              <a:buNone/>
              <a:defRPr>
                <a:solidFill>
                  <a:schemeClr val="tx1">
                    <a:tint val="75000"/>
                  </a:schemeClr>
                </a:solidFill>
              </a:defRPr>
            </a:lvl5pPr>
            <a:lvl6pPr marL="3301898" indent="0" algn="ctr">
              <a:buNone/>
              <a:defRPr>
                <a:solidFill>
                  <a:schemeClr val="tx1">
                    <a:tint val="75000"/>
                  </a:schemeClr>
                </a:solidFill>
              </a:defRPr>
            </a:lvl6pPr>
            <a:lvl7pPr marL="3962278" indent="0" algn="ctr">
              <a:buNone/>
              <a:defRPr>
                <a:solidFill>
                  <a:schemeClr val="tx1">
                    <a:tint val="75000"/>
                  </a:schemeClr>
                </a:solidFill>
              </a:defRPr>
            </a:lvl7pPr>
            <a:lvl8pPr marL="4622658" indent="0" algn="ctr">
              <a:buNone/>
              <a:defRPr>
                <a:solidFill>
                  <a:schemeClr val="tx1">
                    <a:tint val="75000"/>
                  </a:schemeClr>
                </a:solidFill>
              </a:defRPr>
            </a:lvl8pPr>
            <a:lvl9pPr marL="5283037" indent="0" algn="ctr">
              <a:buNone/>
              <a:defRPr>
                <a:solidFill>
                  <a:schemeClr val="tx1">
                    <a:tint val="75000"/>
                  </a:schemeClr>
                </a:solidFill>
              </a:defRPr>
            </a:lvl9pPr>
          </a:lstStyle>
          <a:p>
            <a:r>
              <a:rPr lang="en-US"/>
              <a:t>Click to edit Master subtitle style</a:t>
            </a:r>
            <a:endParaRPr lang="en-AU" dirty="0"/>
          </a:p>
        </p:txBody>
      </p:sp>
    </p:spTree>
    <p:extLst>
      <p:ext uri="{BB962C8B-B14F-4D97-AF65-F5344CB8AC3E}">
        <p14:creationId xmlns:p14="http://schemas.microsoft.com/office/powerpoint/2010/main" val="3997301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ody">
    <p:spTree>
      <p:nvGrpSpPr>
        <p:cNvPr id="1" name=""/>
        <p:cNvGrpSpPr/>
        <p:nvPr/>
      </p:nvGrpSpPr>
      <p:grpSpPr>
        <a:xfrm>
          <a:off x="0" y="0"/>
          <a:ext cx="0" cy="0"/>
          <a:chOff x="0" y="0"/>
          <a:chExt cx="0" cy="0"/>
        </a:xfrm>
      </p:grpSpPr>
      <p:sp>
        <p:nvSpPr>
          <p:cNvPr id="2" name="Title 1"/>
          <p:cNvSpPr>
            <a:spLocks noGrp="1"/>
          </p:cNvSpPr>
          <p:nvPr>
            <p:ph type="title"/>
          </p:nvPr>
        </p:nvSpPr>
        <p:spPr>
          <a:xfrm>
            <a:off x="404813" y="389819"/>
            <a:ext cx="5399485" cy="1559278"/>
          </a:xfrm>
        </p:spPr>
        <p:txBody>
          <a:bodyPr/>
          <a:lstStyle>
            <a:lvl1pPr>
              <a:lnSpc>
                <a:spcPct val="110000"/>
              </a:lnSpc>
              <a:defRPr baseline="0">
                <a:solidFill>
                  <a:srgbClr val="FFFFFF"/>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404813" y="2338919"/>
            <a:ext cx="6182916" cy="7012485"/>
          </a:xfrm>
        </p:spPr>
        <p:txBody>
          <a:bodyPr/>
          <a:lstStyle>
            <a:lvl1pPr marL="0" indent="0">
              <a:lnSpc>
                <a:spcPct val="110000"/>
              </a:lnSpc>
              <a:defRPr baseline="0"/>
            </a:lvl1pPr>
            <a:lvl2pPr marL="0" indent="0">
              <a:lnSpc>
                <a:spcPct val="110000"/>
              </a:lnSpc>
              <a:defRPr/>
            </a:lvl2pPr>
            <a:lvl3pPr marL="363989" indent="-363989">
              <a:lnSpc>
                <a:spcPct val="110000"/>
              </a:lnSpc>
              <a:defRPr/>
            </a:lvl3pPr>
            <a:lvl4pPr marL="727978" indent="-363989">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F78D9C1F-63CD-8745-AC76-BF75807290BE}" type="datetime4">
              <a:rPr lang="en-AU" smtClean="0"/>
              <a:t>20 November 2019</a:t>
            </a:fld>
            <a:endParaRPr lang="en-AU" dirty="0"/>
          </a:p>
        </p:txBody>
      </p:sp>
      <p:sp>
        <p:nvSpPr>
          <p:cNvPr id="5" name="Footer Placeholder 4"/>
          <p:cNvSpPr>
            <a:spLocks noGrp="1"/>
          </p:cNvSpPr>
          <p:nvPr>
            <p:ph type="ftr" sz="quarter" idx="11"/>
          </p:nvPr>
        </p:nvSpPr>
        <p:spPr/>
        <p:txBody>
          <a:bodyPr/>
          <a:lstStyle>
            <a:lvl1pPr>
              <a:defRPr/>
            </a:lvl1pPr>
          </a:lstStyle>
          <a:p>
            <a:pPr>
              <a:defRPr/>
            </a:pPr>
            <a:endParaRPr lang="en-AU" dirty="0"/>
          </a:p>
        </p:txBody>
      </p:sp>
      <p:sp>
        <p:nvSpPr>
          <p:cNvPr id="6" name="Slide Number Placeholder 5"/>
          <p:cNvSpPr>
            <a:spLocks noGrp="1"/>
          </p:cNvSpPr>
          <p:nvPr>
            <p:ph type="sldNum" sz="quarter" idx="12"/>
          </p:nvPr>
        </p:nvSpPr>
        <p:spPr>
          <a:xfrm>
            <a:off x="6182917" y="9360253"/>
            <a:ext cx="404812" cy="541161"/>
          </a:xfrm>
        </p:spPr>
        <p:txBody>
          <a:bodyPr/>
          <a:lstStyle>
            <a:lvl1pPr>
              <a:defRPr sz="1156"/>
            </a:lvl1pPr>
          </a:lstStyle>
          <a:p>
            <a:fld id="{577A068B-A284-4E8C-97AF-6EDCC8DF792B}" type="slidenum">
              <a:rPr lang="en-AU" altLang="en-US" smtClean="0"/>
              <a:pPr/>
              <a:t>‹#›</a:t>
            </a:fld>
            <a:endParaRPr lang="en-AU" altLang="en-US" dirty="0"/>
          </a:p>
        </p:txBody>
      </p:sp>
    </p:spTree>
    <p:extLst>
      <p:ext uri="{BB962C8B-B14F-4D97-AF65-F5344CB8AC3E}">
        <p14:creationId xmlns:p14="http://schemas.microsoft.com/office/powerpoint/2010/main" val="334147902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04813" y="389819"/>
            <a:ext cx="5399485" cy="1559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04813" y="2338919"/>
            <a:ext cx="6182916" cy="650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2" name="Date Placeholder 1"/>
          <p:cNvSpPr>
            <a:spLocks noGrp="1"/>
          </p:cNvSpPr>
          <p:nvPr>
            <p:ph type="dt" sz="half" idx="2"/>
          </p:nvPr>
        </p:nvSpPr>
        <p:spPr>
          <a:xfrm>
            <a:off x="4589860" y="9360253"/>
            <a:ext cx="1350169" cy="541161"/>
          </a:xfrm>
          <a:prstGeom prst="rect">
            <a:avLst/>
          </a:prstGeom>
        </p:spPr>
        <p:txBody>
          <a:bodyPr vert="horz" lIns="0" tIns="0" rIns="0" bIns="0" rtlCol="0" anchor="t" anchorCtr="0"/>
          <a:lstStyle>
            <a:lvl1pPr algn="r">
              <a:defRPr sz="1733">
                <a:solidFill>
                  <a:schemeClr val="tx1">
                    <a:lumMod val="65000"/>
                    <a:lumOff val="35000"/>
                  </a:schemeClr>
                </a:solidFill>
                <a:latin typeface="Arial" panose="020B0604020202020204" pitchFamily="34" charset="0"/>
              </a:defRPr>
            </a:lvl1pPr>
          </a:lstStyle>
          <a:p>
            <a:pPr>
              <a:defRPr/>
            </a:pPr>
            <a:fld id="{FBD1A952-0FAC-9244-9F91-A86CC1BB5901}" type="datetime4">
              <a:rPr lang="en-AU" smtClean="0"/>
              <a:t>20 November 2019</a:t>
            </a:fld>
            <a:endParaRPr lang="en-AU" dirty="0"/>
          </a:p>
        </p:txBody>
      </p:sp>
      <p:sp>
        <p:nvSpPr>
          <p:cNvPr id="3" name="Footer Placeholder 2"/>
          <p:cNvSpPr>
            <a:spLocks noGrp="1"/>
          </p:cNvSpPr>
          <p:nvPr>
            <p:ph type="ftr" sz="quarter" idx="3"/>
          </p:nvPr>
        </p:nvSpPr>
        <p:spPr>
          <a:xfrm>
            <a:off x="404813" y="9360253"/>
            <a:ext cx="4050506" cy="541161"/>
          </a:xfrm>
          <a:prstGeom prst="rect">
            <a:avLst/>
          </a:prstGeom>
        </p:spPr>
        <p:txBody>
          <a:bodyPr vert="horz" lIns="0" tIns="0" rIns="0" bIns="0" rtlCol="0" anchor="t" anchorCtr="0"/>
          <a:lstStyle>
            <a:lvl1pPr algn="l">
              <a:defRPr sz="1733">
                <a:solidFill>
                  <a:schemeClr val="tx1">
                    <a:lumMod val="65000"/>
                    <a:lumOff val="35000"/>
                  </a:schemeClr>
                </a:solidFill>
                <a:latin typeface="Arial" panose="020B0604020202020204" pitchFamily="34" charset="0"/>
              </a:defRPr>
            </a:lvl1pPr>
          </a:lstStyle>
          <a:p>
            <a:pPr>
              <a:defRPr/>
            </a:pPr>
            <a:endParaRPr lang="en-AU" dirty="0"/>
          </a:p>
        </p:txBody>
      </p:sp>
      <p:sp>
        <p:nvSpPr>
          <p:cNvPr id="4" name="Slide Number Placeholder 3"/>
          <p:cNvSpPr>
            <a:spLocks noGrp="1"/>
          </p:cNvSpPr>
          <p:nvPr>
            <p:ph type="sldNum" sz="quarter" idx="4"/>
          </p:nvPr>
        </p:nvSpPr>
        <p:spPr>
          <a:xfrm>
            <a:off x="6182917" y="9369425"/>
            <a:ext cx="404812" cy="541161"/>
          </a:xfrm>
          <a:prstGeom prst="rect">
            <a:avLst/>
          </a:prstGeom>
        </p:spPr>
        <p:txBody>
          <a:bodyPr vert="horz" wrap="square" lIns="0" tIns="0" rIns="0" bIns="0" numCol="1" anchor="t" anchorCtr="0" compatLnSpc="1">
            <a:prstTxWarp prst="textNoShape">
              <a:avLst/>
            </a:prstTxWarp>
          </a:bodyPr>
          <a:lstStyle>
            <a:lvl1pPr algn="r">
              <a:defRPr sz="1733">
                <a:solidFill>
                  <a:srgbClr val="595959"/>
                </a:solidFill>
              </a:defRPr>
            </a:lvl1pPr>
          </a:lstStyle>
          <a:p>
            <a:fld id="{DACA786C-CFFA-412B-9554-8E2BEC9B00FC}" type="slidenum">
              <a:rPr lang="en-AU" altLang="en-US"/>
              <a:pPr/>
              <a:t>‹#›</a:t>
            </a:fld>
            <a:endParaRPr lang="en-AU" altLang="en-US" dirty="0"/>
          </a:p>
        </p:txBody>
      </p:sp>
    </p:spTree>
  </p:cSld>
  <p:clrMap bg1="lt1" tx1="dk1" bg2="lt2" tx2="dk2" accent1="accent1" accent2="accent2" accent3="accent3" accent4="accent4" accent5="accent5" accent6="accent6" hlink="hlink" folHlink="folHlink"/>
  <p:sldLayoutIdLst>
    <p:sldLayoutId id="2147483863" r:id="rId1"/>
    <p:sldLayoutId id="2147483864" r:id="rId2"/>
  </p:sldLayoutIdLst>
  <p:hf hdr="0" ftr="0" dt="0"/>
  <p:txStyles>
    <p:titleStyle>
      <a:lvl1pPr algn="l" defTabSz="660380" rtl="0" eaLnBrk="1" fontAlgn="base" hangingPunct="1">
        <a:spcBef>
          <a:spcPct val="0"/>
        </a:spcBef>
        <a:spcAft>
          <a:spcPct val="0"/>
        </a:spcAft>
        <a:defRPr sz="3467" kern="1200">
          <a:solidFill>
            <a:schemeClr val="bg1"/>
          </a:solidFill>
          <a:latin typeface="Arial"/>
          <a:ea typeface="ＭＳ Ｐゴシック" charset="0"/>
          <a:cs typeface="Arial"/>
        </a:defRPr>
      </a:lvl1pPr>
      <a:lvl2pPr algn="l" defTabSz="660380" rtl="0" eaLnBrk="1" fontAlgn="base" hangingPunct="1">
        <a:spcBef>
          <a:spcPct val="0"/>
        </a:spcBef>
        <a:spcAft>
          <a:spcPct val="0"/>
        </a:spcAft>
        <a:defRPr sz="3467">
          <a:solidFill>
            <a:schemeClr val="bg1"/>
          </a:solidFill>
          <a:latin typeface="Arial" charset="0"/>
          <a:ea typeface="ＭＳ Ｐゴシック" charset="0"/>
          <a:cs typeface="Arial" pitchFamily="34" charset="0"/>
        </a:defRPr>
      </a:lvl2pPr>
      <a:lvl3pPr algn="l" defTabSz="660380" rtl="0" eaLnBrk="1" fontAlgn="base" hangingPunct="1">
        <a:spcBef>
          <a:spcPct val="0"/>
        </a:spcBef>
        <a:spcAft>
          <a:spcPct val="0"/>
        </a:spcAft>
        <a:defRPr sz="3467">
          <a:solidFill>
            <a:schemeClr val="bg1"/>
          </a:solidFill>
          <a:latin typeface="Arial" charset="0"/>
          <a:ea typeface="ＭＳ Ｐゴシック" charset="0"/>
          <a:cs typeface="Arial" pitchFamily="34" charset="0"/>
        </a:defRPr>
      </a:lvl3pPr>
      <a:lvl4pPr algn="l" defTabSz="660380" rtl="0" eaLnBrk="1" fontAlgn="base" hangingPunct="1">
        <a:spcBef>
          <a:spcPct val="0"/>
        </a:spcBef>
        <a:spcAft>
          <a:spcPct val="0"/>
        </a:spcAft>
        <a:defRPr sz="3467">
          <a:solidFill>
            <a:schemeClr val="bg1"/>
          </a:solidFill>
          <a:latin typeface="Arial" charset="0"/>
          <a:ea typeface="ＭＳ Ｐゴシック" charset="0"/>
          <a:cs typeface="Arial" pitchFamily="34" charset="0"/>
        </a:defRPr>
      </a:lvl4pPr>
      <a:lvl5pPr algn="l" defTabSz="660380" rtl="0" eaLnBrk="1" fontAlgn="base" hangingPunct="1">
        <a:spcBef>
          <a:spcPct val="0"/>
        </a:spcBef>
        <a:spcAft>
          <a:spcPct val="0"/>
        </a:spcAft>
        <a:defRPr sz="3467">
          <a:solidFill>
            <a:schemeClr val="bg1"/>
          </a:solidFill>
          <a:latin typeface="Arial" charset="0"/>
          <a:ea typeface="ＭＳ Ｐゴシック" charset="0"/>
          <a:cs typeface="Arial" pitchFamily="34" charset="0"/>
        </a:defRPr>
      </a:lvl5pPr>
      <a:lvl6pPr marL="660380" algn="l" defTabSz="660380" rtl="0" eaLnBrk="1" fontAlgn="base" hangingPunct="1">
        <a:spcBef>
          <a:spcPct val="0"/>
        </a:spcBef>
        <a:spcAft>
          <a:spcPct val="0"/>
        </a:spcAft>
        <a:defRPr sz="3467">
          <a:solidFill>
            <a:schemeClr val="tx1"/>
          </a:solidFill>
          <a:latin typeface="Arial" charset="0"/>
          <a:ea typeface="ＭＳ Ｐゴシック" charset="0"/>
          <a:cs typeface="ＭＳ Ｐゴシック" charset="0"/>
        </a:defRPr>
      </a:lvl6pPr>
      <a:lvl7pPr marL="1320759" algn="l" defTabSz="660380" rtl="0" eaLnBrk="1" fontAlgn="base" hangingPunct="1">
        <a:spcBef>
          <a:spcPct val="0"/>
        </a:spcBef>
        <a:spcAft>
          <a:spcPct val="0"/>
        </a:spcAft>
        <a:defRPr sz="3467">
          <a:solidFill>
            <a:schemeClr val="tx1"/>
          </a:solidFill>
          <a:latin typeface="Arial" charset="0"/>
          <a:ea typeface="ＭＳ Ｐゴシック" charset="0"/>
          <a:cs typeface="ＭＳ Ｐゴシック" charset="0"/>
        </a:defRPr>
      </a:lvl7pPr>
      <a:lvl8pPr marL="1981139" algn="l" defTabSz="660380" rtl="0" eaLnBrk="1" fontAlgn="base" hangingPunct="1">
        <a:spcBef>
          <a:spcPct val="0"/>
        </a:spcBef>
        <a:spcAft>
          <a:spcPct val="0"/>
        </a:spcAft>
        <a:defRPr sz="3467">
          <a:solidFill>
            <a:schemeClr val="tx1"/>
          </a:solidFill>
          <a:latin typeface="Arial" charset="0"/>
          <a:ea typeface="ＭＳ Ｐゴシック" charset="0"/>
          <a:cs typeface="ＭＳ Ｐゴシック" charset="0"/>
        </a:defRPr>
      </a:lvl8pPr>
      <a:lvl9pPr marL="2641519" algn="l" defTabSz="660380" rtl="0" eaLnBrk="1" fontAlgn="base" hangingPunct="1">
        <a:spcBef>
          <a:spcPct val="0"/>
        </a:spcBef>
        <a:spcAft>
          <a:spcPct val="0"/>
        </a:spcAft>
        <a:defRPr sz="3467">
          <a:solidFill>
            <a:schemeClr val="tx1"/>
          </a:solidFill>
          <a:latin typeface="Arial" charset="0"/>
          <a:ea typeface="ＭＳ Ｐゴシック" charset="0"/>
          <a:cs typeface="ＭＳ Ｐゴシック" charset="0"/>
        </a:defRPr>
      </a:lvl9pPr>
    </p:titleStyle>
    <p:bodyStyle>
      <a:lvl1pPr algn="l" defTabSz="660380" rtl="0" eaLnBrk="1" fontAlgn="base" hangingPunct="1">
        <a:lnSpc>
          <a:spcPct val="110000"/>
        </a:lnSpc>
        <a:spcBef>
          <a:spcPts val="1156"/>
        </a:spcBef>
        <a:spcAft>
          <a:spcPts val="1156"/>
        </a:spcAft>
        <a:defRPr sz="3178" b="1" kern="1200">
          <a:solidFill>
            <a:srgbClr val="201547"/>
          </a:solidFill>
          <a:latin typeface="+mn-lt"/>
          <a:ea typeface="ＭＳ Ｐゴシック" charset="0"/>
          <a:cs typeface="ＭＳ Ｐゴシック" charset="0"/>
        </a:defRPr>
      </a:lvl1pPr>
      <a:lvl2pPr algn="l" defTabSz="660380" rtl="0" eaLnBrk="1" fontAlgn="base" hangingPunct="1">
        <a:lnSpc>
          <a:spcPct val="110000"/>
        </a:lnSpc>
        <a:spcBef>
          <a:spcPct val="0"/>
        </a:spcBef>
        <a:spcAft>
          <a:spcPts val="1156"/>
        </a:spcAft>
        <a:defRPr sz="2889" kern="1200">
          <a:solidFill>
            <a:schemeClr val="tx1"/>
          </a:solidFill>
          <a:latin typeface="+mn-lt"/>
          <a:ea typeface="ＭＳ Ｐゴシック" charset="0"/>
          <a:cs typeface="+mn-cs"/>
        </a:defRPr>
      </a:lvl2pPr>
      <a:lvl3pPr marL="362292" indent="-362292" algn="l" defTabSz="660380" rtl="0" eaLnBrk="1" fontAlgn="base" hangingPunct="1">
        <a:lnSpc>
          <a:spcPct val="110000"/>
        </a:lnSpc>
        <a:spcBef>
          <a:spcPct val="0"/>
        </a:spcBef>
        <a:spcAft>
          <a:spcPts val="1156"/>
        </a:spcAft>
        <a:buFont typeface="Arial" charset="0"/>
        <a:buChar char="•"/>
        <a:defRPr sz="2889" kern="1200">
          <a:solidFill>
            <a:schemeClr val="tx1"/>
          </a:solidFill>
          <a:latin typeface="+mn-lt"/>
          <a:ea typeface="ＭＳ Ｐゴシック" charset="0"/>
          <a:cs typeface="+mn-cs"/>
        </a:defRPr>
      </a:lvl3pPr>
      <a:lvl4pPr marL="726877" indent="-362292" algn="l" defTabSz="660380" rtl="0" eaLnBrk="1" fontAlgn="base" hangingPunct="1">
        <a:lnSpc>
          <a:spcPct val="110000"/>
        </a:lnSpc>
        <a:spcBef>
          <a:spcPct val="0"/>
        </a:spcBef>
        <a:spcAft>
          <a:spcPts val="1156"/>
        </a:spcAft>
        <a:buFont typeface="Arial" charset="0"/>
        <a:buChar char="–"/>
        <a:defRPr sz="2889" kern="1200">
          <a:solidFill>
            <a:schemeClr val="tx1"/>
          </a:solidFill>
          <a:latin typeface="+mn-lt"/>
          <a:ea typeface="ＭＳ Ｐゴシック" charset="0"/>
          <a:cs typeface="+mn-cs"/>
        </a:defRPr>
      </a:lvl4pPr>
      <a:lvl5pPr marL="1091461" indent="-362292" algn="l" defTabSz="660380" rtl="0" eaLnBrk="1" fontAlgn="base" hangingPunct="1">
        <a:lnSpc>
          <a:spcPct val="110000"/>
        </a:lnSpc>
        <a:spcBef>
          <a:spcPct val="0"/>
        </a:spcBef>
        <a:spcAft>
          <a:spcPts val="1156"/>
        </a:spcAft>
        <a:buFont typeface="Arial" charset="0"/>
        <a:buChar char="»"/>
        <a:defRPr sz="2889" kern="1200">
          <a:solidFill>
            <a:schemeClr val="tx1"/>
          </a:solidFill>
          <a:latin typeface="+mn-lt"/>
          <a:ea typeface="ＭＳ Ｐゴシック" charset="0"/>
          <a:cs typeface="+mn-cs"/>
        </a:defRPr>
      </a:lvl5pPr>
      <a:lvl6pPr marL="3632088" indent="-330190" algn="l" defTabSz="660380" rtl="0" eaLnBrk="1" latinLnBrk="0" hangingPunct="1">
        <a:spcBef>
          <a:spcPct val="20000"/>
        </a:spcBef>
        <a:buFont typeface="Arial"/>
        <a:buChar char="•"/>
        <a:defRPr sz="2889" kern="1200">
          <a:solidFill>
            <a:schemeClr val="tx1"/>
          </a:solidFill>
          <a:latin typeface="+mn-lt"/>
          <a:ea typeface="+mn-ea"/>
          <a:cs typeface="+mn-cs"/>
        </a:defRPr>
      </a:lvl6pPr>
      <a:lvl7pPr marL="4292468" indent="-330190" algn="l" defTabSz="660380" rtl="0" eaLnBrk="1" latinLnBrk="0" hangingPunct="1">
        <a:spcBef>
          <a:spcPct val="20000"/>
        </a:spcBef>
        <a:buFont typeface="Arial"/>
        <a:buChar char="•"/>
        <a:defRPr sz="2889" kern="1200">
          <a:solidFill>
            <a:schemeClr val="tx1"/>
          </a:solidFill>
          <a:latin typeface="+mn-lt"/>
          <a:ea typeface="+mn-ea"/>
          <a:cs typeface="+mn-cs"/>
        </a:defRPr>
      </a:lvl7pPr>
      <a:lvl8pPr marL="4952848" indent="-330190" algn="l" defTabSz="660380" rtl="0" eaLnBrk="1" latinLnBrk="0" hangingPunct="1">
        <a:spcBef>
          <a:spcPct val="20000"/>
        </a:spcBef>
        <a:buFont typeface="Arial"/>
        <a:buChar char="•"/>
        <a:defRPr sz="2889" kern="1200">
          <a:solidFill>
            <a:schemeClr val="tx1"/>
          </a:solidFill>
          <a:latin typeface="+mn-lt"/>
          <a:ea typeface="+mn-ea"/>
          <a:cs typeface="+mn-cs"/>
        </a:defRPr>
      </a:lvl8pPr>
      <a:lvl9pPr marL="5613227" indent="-330190" algn="l" defTabSz="660380" rtl="0" eaLnBrk="1" latinLnBrk="0" hangingPunct="1">
        <a:spcBef>
          <a:spcPct val="20000"/>
        </a:spcBef>
        <a:buFont typeface="Arial"/>
        <a:buChar char="•"/>
        <a:defRPr sz="2889" kern="1200">
          <a:solidFill>
            <a:schemeClr val="tx1"/>
          </a:solidFill>
          <a:latin typeface="+mn-lt"/>
          <a:ea typeface="+mn-ea"/>
          <a:cs typeface="+mn-cs"/>
        </a:defRPr>
      </a:lvl9pPr>
    </p:bodyStyle>
    <p:otherStyle>
      <a:defPPr>
        <a:defRPr lang="en-US"/>
      </a:defPPr>
      <a:lvl1pPr marL="0" algn="l" defTabSz="660380" rtl="0" eaLnBrk="1" latinLnBrk="0" hangingPunct="1">
        <a:defRPr sz="2600" kern="1200">
          <a:solidFill>
            <a:schemeClr val="tx1"/>
          </a:solidFill>
          <a:latin typeface="+mn-lt"/>
          <a:ea typeface="+mn-ea"/>
          <a:cs typeface="+mn-cs"/>
        </a:defRPr>
      </a:lvl1pPr>
      <a:lvl2pPr marL="660380" algn="l" defTabSz="660380" rtl="0" eaLnBrk="1" latinLnBrk="0" hangingPunct="1">
        <a:defRPr sz="2600" kern="1200">
          <a:solidFill>
            <a:schemeClr val="tx1"/>
          </a:solidFill>
          <a:latin typeface="+mn-lt"/>
          <a:ea typeface="+mn-ea"/>
          <a:cs typeface="+mn-cs"/>
        </a:defRPr>
      </a:lvl2pPr>
      <a:lvl3pPr marL="1320759" algn="l" defTabSz="660380" rtl="0" eaLnBrk="1" latinLnBrk="0" hangingPunct="1">
        <a:defRPr sz="2600" kern="1200">
          <a:solidFill>
            <a:schemeClr val="tx1"/>
          </a:solidFill>
          <a:latin typeface="+mn-lt"/>
          <a:ea typeface="+mn-ea"/>
          <a:cs typeface="+mn-cs"/>
        </a:defRPr>
      </a:lvl3pPr>
      <a:lvl4pPr marL="1981139" algn="l" defTabSz="660380" rtl="0" eaLnBrk="1" latinLnBrk="0" hangingPunct="1">
        <a:defRPr sz="2600" kern="1200">
          <a:solidFill>
            <a:schemeClr val="tx1"/>
          </a:solidFill>
          <a:latin typeface="+mn-lt"/>
          <a:ea typeface="+mn-ea"/>
          <a:cs typeface="+mn-cs"/>
        </a:defRPr>
      </a:lvl4pPr>
      <a:lvl5pPr marL="2641519" algn="l" defTabSz="660380" rtl="0" eaLnBrk="1" latinLnBrk="0" hangingPunct="1">
        <a:defRPr sz="2600" kern="1200">
          <a:solidFill>
            <a:schemeClr val="tx1"/>
          </a:solidFill>
          <a:latin typeface="+mn-lt"/>
          <a:ea typeface="+mn-ea"/>
          <a:cs typeface="+mn-cs"/>
        </a:defRPr>
      </a:lvl5pPr>
      <a:lvl6pPr marL="3301898" algn="l" defTabSz="660380" rtl="0" eaLnBrk="1" latinLnBrk="0" hangingPunct="1">
        <a:defRPr sz="2600" kern="1200">
          <a:solidFill>
            <a:schemeClr val="tx1"/>
          </a:solidFill>
          <a:latin typeface="+mn-lt"/>
          <a:ea typeface="+mn-ea"/>
          <a:cs typeface="+mn-cs"/>
        </a:defRPr>
      </a:lvl6pPr>
      <a:lvl7pPr marL="3962278" algn="l" defTabSz="660380" rtl="0" eaLnBrk="1" latinLnBrk="0" hangingPunct="1">
        <a:defRPr sz="2600" kern="1200">
          <a:solidFill>
            <a:schemeClr val="tx1"/>
          </a:solidFill>
          <a:latin typeface="+mn-lt"/>
          <a:ea typeface="+mn-ea"/>
          <a:cs typeface="+mn-cs"/>
        </a:defRPr>
      </a:lvl7pPr>
      <a:lvl8pPr marL="4622658" algn="l" defTabSz="660380" rtl="0" eaLnBrk="1" latinLnBrk="0" hangingPunct="1">
        <a:defRPr sz="2600" kern="1200">
          <a:solidFill>
            <a:schemeClr val="tx1"/>
          </a:solidFill>
          <a:latin typeface="+mn-lt"/>
          <a:ea typeface="+mn-ea"/>
          <a:cs typeface="+mn-cs"/>
        </a:defRPr>
      </a:lvl8pPr>
      <a:lvl9pPr marL="5283037" algn="l" defTabSz="660380"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cpmanual.vic.gov.au/our-workforce/supervision/professional-supervisio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4149A-006A-7F4E-AA41-42BE2EDE1A55}"/>
              </a:ext>
            </a:extLst>
          </p:cNvPr>
          <p:cNvSpPr>
            <a:spLocks noGrp="1"/>
          </p:cNvSpPr>
          <p:nvPr>
            <p:ph type="title"/>
          </p:nvPr>
        </p:nvSpPr>
        <p:spPr>
          <a:xfrm>
            <a:off x="404813" y="1355"/>
            <a:ext cx="5458105" cy="1683530"/>
          </a:xfrm>
        </p:spPr>
        <p:txBody>
          <a:bodyPr/>
          <a:lstStyle/>
          <a:p>
            <a:r>
              <a:rPr lang="en-AU" sz="2800" dirty="0"/>
              <a:t>Child Protection Professional</a:t>
            </a:r>
            <a:br>
              <a:rPr lang="en-AU" sz="2800" dirty="0"/>
            </a:br>
            <a:r>
              <a:rPr lang="en-AU" sz="2800" dirty="0"/>
              <a:t>Supervision Compliance</a:t>
            </a:r>
            <a:br>
              <a:rPr lang="en-AU" sz="2800" dirty="0"/>
            </a:br>
            <a:r>
              <a:rPr lang="en-AU" sz="1800" dirty="0"/>
              <a:t>10 Good Practice Tips for Supervision Compliance</a:t>
            </a:r>
            <a:endParaRPr lang="en-AU" sz="2800" dirty="0"/>
          </a:p>
        </p:txBody>
      </p:sp>
      <p:sp>
        <p:nvSpPr>
          <p:cNvPr id="3" name="Content Placeholder 2">
            <a:extLst>
              <a:ext uri="{FF2B5EF4-FFF2-40B4-BE49-F238E27FC236}">
                <a16:creationId xmlns:a16="http://schemas.microsoft.com/office/drawing/2014/main" id="{2D90B692-BBBA-1F4A-95F3-20C6AA1414EE}"/>
              </a:ext>
            </a:extLst>
          </p:cNvPr>
          <p:cNvSpPr>
            <a:spLocks noGrp="1"/>
          </p:cNvSpPr>
          <p:nvPr>
            <p:ph idx="1"/>
          </p:nvPr>
        </p:nvSpPr>
        <p:spPr>
          <a:xfrm>
            <a:off x="179999" y="2269864"/>
            <a:ext cx="6480000" cy="7363233"/>
          </a:xfrm>
        </p:spPr>
        <p:txBody>
          <a:bodyPr/>
          <a:lstStyle/>
          <a:p>
            <a:pPr>
              <a:spcBef>
                <a:spcPts val="0"/>
              </a:spcBef>
              <a:spcAft>
                <a:spcPts val="600"/>
              </a:spcAft>
            </a:pPr>
            <a:r>
              <a:rPr lang="en-AU" sz="1100" dirty="0">
                <a:latin typeface="Calibri" panose="020F0502020204030204" pitchFamily="34" charset="0"/>
                <a:cs typeface="Calibri" panose="020F0502020204030204" pitchFamily="34" charset="0"/>
              </a:rPr>
              <a:t>Context: </a:t>
            </a:r>
          </a:p>
          <a:p>
            <a:pPr>
              <a:spcBef>
                <a:spcPts val="0"/>
              </a:spcBef>
              <a:spcAft>
                <a:spcPts val="600"/>
              </a:spcAft>
            </a:pPr>
            <a:r>
              <a:rPr lang="en-AU" sz="1100" b="0" dirty="0">
                <a:latin typeface="Calibri" panose="020F0502020204030204" pitchFamily="34" charset="0"/>
                <a:cs typeface="Calibri" panose="020F0502020204030204" pitchFamily="34" charset="0"/>
              </a:rPr>
              <a:t>In March 2017, an electronic solution to reduce manual recording and automate the reporting of Child Protection Supervision compliance was introduced.  Early in 2018 it was identified that the Supervision recording system had a number of known “glitches” and a program of structured enhancements was put in place to improve utility and usability.  While system enhancements are occurring, there are a number of simple things that we can all do to ensure our fortnightly compliance keeps improving. </a:t>
            </a:r>
          </a:p>
          <a:p>
            <a:pPr marL="182563" indent="-182563">
              <a:spcBef>
                <a:spcPts val="0"/>
              </a:spcBef>
              <a:spcAft>
                <a:spcPts val="600"/>
              </a:spcAft>
              <a:buFont typeface="+mj-lt"/>
              <a:buAutoNum type="arabicPeriod"/>
            </a:pPr>
            <a:r>
              <a:rPr lang="en-AU" sz="1100" b="0" dirty="0">
                <a:latin typeface="Calibri" panose="020F0502020204030204" pitchFamily="34" charset="0"/>
                <a:cs typeface="Calibri" panose="020F0502020204030204" pitchFamily="34" charset="0"/>
              </a:rPr>
              <a:t>Take your Ultrabook to the supervision session.  Parties are to </a:t>
            </a:r>
            <a:r>
              <a:rPr lang="en-AU" sz="1100" dirty="0">
                <a:latin typeface="Calibri" panose="020F0502020204030204" pitchFamily="34" charset="0"/>
                <a:cs typeface="Calibri" panose="020F0502020204030204" pitchFamily="34" charset="0"/>
              </a:rPr>
              <a:t>record</a:t>
            </a:r>
            <a:r>
              <a:rPr lang="en-AU" sz="1100" b="0" dirty="0">
                <a:latin typeface="Calibri" panose="020F0502020204030204" pitchFamily="34" charset="0"/>
                <a:cs typeface="Calibri" panose="020F0502020204030204" pitchFamily="34" charset="0"/>
              </a:rPr>
              <a:t> and </a:t>
            </a:r>
            <a:r>
              <a:rPr lang="en-AU" sz="1100" dirty="0">
                <a:latin typeface="Calibri" panose="020F0502020204030204" pitchFamily="34" charset="0"/>
                <a:cs typeface="Calibri" panose="020F0502020204030204" pitchFamily="34" charset="0"/>
              </a:rPr>
              <a:t>acknowledge</a:t>
            </a:r>
            <a:r>
              <a:rPr lang="en-AU" sz="1100" b="0" dirty="0">
                <a:latin typeface="Calibri" panose="020F0502020204030204" pitchFamily="34" charset="0"/>
                <a:cs typeface="Calibri" panose="020F0502020204030204" pitchFamily="34" charset="0"/>
              </a:rPr>
              <a:t> supervision at the end of each supervision session.  Supervision sessions can be recorded by either the supervisee or supervisor.</a:t>
            </a:r>
          </a:p>
          <a:p>
            <a:pPr marL="182563" indent="-182563">
              <a:spcBef>
                <a:spcPts val="0"/>
              </a:spcBef>
              <a:spcAft>
                <a:spcPts val="600"/>
              </a:spcAft>
              <a:buFont typeface="+mj-lt"/>
              <a:buAutoNum type="arabicPeriod"/>
            </a:pPr>
            <a:r>
              <a:rPr lang="en-AU" sz="1100" b="0" dirty="0">
                <a:latin typeface="Calibri" panose="020F0502020204030204" pitchFamily="34" charset="0"/>
                <a:cs typeface="Calibri" panose="020F0502020204030204" pitchFamily="34" charset="0"/>
              </a:rPr>
              <a:t>Supervision Standards</a:t>
            </a:r>
            <a:br>
              <a:rPr lang="en-AU" sz="1100" b="0" dirty="0">
                <a:latin typeface="Calibri" panose="020F0502020204030204" pitchFamily="34" charset="0"/>
                <a:cs typeface="Calibri" panose="020F0502020204030204" pitchFamily="34" charset="0"/>
              </a:rPr>
            </a:br>
            <a:br>
              <a:rPr lang="en-AU" sz="1100" b="0" dirty="0">
                <a:latin typeface="Calibri" panose="020F0502020204030204" pitchFamily="34" charset="0"/>
                <a:cs typeface="Calibri" panose="020F0502020204030204" pitchFamily="34" charset="0"/>
              </a:rPr>
            </a:br>
            <a:br>
              <a:rPr lang="en-AU" sz="1100" b="0" dirty="0">
                <a:latin typeface="Calibri" panose="020F0502020204030204" pitchFamily="34" charset="0"/>
                <a:cs typeface="Calibri" panose="020F0502020204030204" pitchFamily="34" charset="0"/>
              </a:rPr>
            </a:br>
            <a:br>
              <a:rPr lang="en-AU" sz="1100" b="0" dirty="0">
                <a:latin typeface="Calibri" panose="020F0502020204030204" pitchFamily="34" charset="0"/>
                <a:cs typeface="Calibri" panose="020F0502020204030204" pitchFamily="34" charset="0"/>
              </a:rPr>
            </a:br>
            <a:br>
              <a:rPr lang="en-AU" sz="1100" b="0" dirty="0">
                <a:latin typeface="Calibri" panose="020F0502020204030204" pitchFamily="34" charset="0"/>
                <a:cs typeface="Calibri" panose="020F0502020204030204" pitchFamily="34" charset="0"/>
              </a:rPr>
            </a:br>
            <a:br>
              <a:rPr lang="en-AU" sz="1100" b="0" dirty="0">
                <a:latin typeface="Calibri" panose="020F0502020204030204" pitchFamily="34" charset="0"/>
                <a:cs typeface="Calibri" panose="020F0502020204030204" pitchFamily="34" charset="0"/>
              </a:rPr>
            </a:br>
            <a:br>
              <a:rPr lang="en-AU" sz="1100" b="0" dirty="0">
                <a:latin typeface="Calibri" panose="020F0502020204030204" pitchFamily="34" charset="0"/>
                <a:cs typeface="Calibri" panose="020F0502020204030204" pitchFamily="34" charset="0"/>
              </a:rPr>
            </a:br>
            <a:br>
              <a:rPr lang="en-AU" sz="1100" b="0" dirty="0">
                <a:latin typeface="Calibri" panose="020F0502020204030204" pitchFamily="34" charset="0"/>
                <a:cs typeface="Calibri" panose="020F0502020204030204" pitchFamily="34" charset="0"/>
              </a:rPr>
            </a:br>
            <a:br>
              <a:rPr lang="en-AU" sz="1100" b="0" dirty="0">
                <a:latin typeface="Calibri" panose="020F0502020204030204" pitchFamily="34" charset="0"/>
                <a:cs typeface="Calibri" panose="020F0502020204030204" pitchFamily="34" charset="0"/>
              </a:rPr>
            </a:br>
            <a:endParaRPr lang="en-AU" sz="1100" b="0" dirty="0">
              <a:latin typeface="Calibri" panose="020F0502020204030204" pitchFamily="34" charset="0"/>
              <a:cs typeface="Calibri" panose="020F0502020204030204" pitchFamily="34" charset="0"/>
            </a:endParaRPr>
          </a:p>
          <a:p>
            <a:pPr marL="182563" indent="-182563">
              <a:spcBef>
                <a:spcPts val="0"/>
              </a:spcBef>
              <a:spcAft>
                <a:spcPts val="600"/>
              </a:spcAft>
              <a:buFont typeface="+mj-lt"/>
              <a:buAutoNum type="arabicPeriod"/>
            </a:pPr>
            <a:endParaRPr lang="en-AU" sz="1100" b="0" dirty="0">
              <a:latin typeface="Calibri" panose="020F0502020204030204" pitchFamily="34" charset="0"/>
              <a:cs typeface="Calibri" panose="020F0502020204030204" pitchFamily="34" charset="0"/>
            </a:endParaRPr>
          </a:p>
          <a:p>
            <a:pPr marL="182563" indent="-182563">
              <a:spcBef>
                <a:spcPts val="0"/>
              </a:spcBef>
              <a:spcAft>
                <a:spcPts val="600"/>
              </a:spcAft>
              <a:buFont typeface="+mj-lt"/>
              <a:buAutoNum type="arabicPeriod"/>
            </a:pPr>
            <a:r>
              <a:rPr lang="en-AU" sz="1100" b="0" dirty="0">
                <a:latin typeface="Calibri" panose="020F0502020204030204" pitchFamily="34" charset="0"/>
                <a:cs typeface="Calibri" panose="020F0502020204030204" pitchFamily="34" charset="0"/>
              </a:rPr>
              <a:t>Supervisors who are moving teams or going on leave must ensure supervision is recorded for all supervisions held.  </a:t>
            </a:r>
            <a:r>
              <a:rPr lang="en-AU" sz="1100" dirty="0">
                <a:latin typeface="Calibri" panose="020F0502020204030204" pitchFamily="34" charset="0"/>
                <a:cs typeface="Calibri" panose="020F0502020204030204" pitchFamily="34" charset="0"/>
              </a:rPr>
              <a:t>Handover</a:t>
            </a:r>
            <a:r>
              <a:rPr lang="en-AU" sz="1100" b="0" dirty="0">
                <a:latin typeface="Calibri" panose="020F0502020204030204" pitchFamily="34" charset="0"/>
                <a:cs typeface="Calibri" panose="020F0502020204030204" pitchFamily="34" charset="0"/>
              </a:rPr>
              <a:t> to incoming supervisors should include a discussion about every team member’s supervision.</a:t>
            </a:r>
          </a:p>
          <a:p>
            <a:pPr marL="182563" indent="-182563">
              <a:spcBef>
                <a:spcPts val="0"/>
              </a:spcBef>
              <a:spcAft>
                <a:spcPts val="600"/>
              </a:spcAft>
              <a:buFont typeface="+mj-lt"/>
              <a:buAutoNum type="arabicPeriod"/>
            </a:pPr>
            <a:r>
              <a:rPr lang="en-AU" sz="1100" b="0" dirty="0">
                <a:latin typeface="Calibri" panose="020F0502020204030204" pitchFamily="34" charset="0"/>
                <a:cs typeface="Calibri" panose="020F0502020204030204" pitchFamily="34" charset="0"/>
              </a:rPr>
              <a:t>Staff who are NOT at work MUST have the </a:t>
            </a:r>
            <a:r>
              <a:rPr lang="en-AU" sz="1100" dirty="0">
                <a:latin typeface="Calibri" panose="020F0502020204030204" pitchFamily="34" charset="0"/>
                <a:cs typeface="Calibri" panose="020F0502020204030204" pitchFamily="34" charset="0"/>
              </a:rPr>
              <a:t>unavailable days</a:t>
            </a:r>
            <a:r>
              <a:rPr lang="en-AU" sz="1100" b="0" dirty="0">
                <a:latin typeface="Calibri" panose="020F0502020204030204" pitchFamily="34" charset="0"/>
                <a:cs typeface="Calibri" panose="020F0502020204030204" pitchFamily="34" charset="0"/>
              </a:rPr>
              <a:t> field filled out.  If a supervisee is absent within the fortnight, the minimum frequency and duration of supervision is reduced on a pro rata basis.  If a staff member is on </a:t>
            </a:r>
            <a:r>
              <a:rPr lang="en-AU" sz="1100" b="0" u="sng" dirty="0">
                <a:latin typeface="Calibri" panose="020F0502020204030204" pitchFamily="34" charset="0"/>
                <a:cs typeface="Calibri" panose="020F0502020204030204" pitchFamily="34" charset="0"/>
              </a:rPr>
              <a:t>extended leave</a:t>
            </a:r>
            <a:r>
              <a:rPr lang="en-AU" sz="1100" b="0" dirty="0">
                <a:latin typeface="Calibri" panose="020F0502020204030204" pitchFamily="34" charset="0"/>
                <a:cs typeface="Calibri" panose="020F0502020204030204" pitchFamily="34" charset="0"/>
              </a:rPr>
              <a:t> for any reason, the supervisor needs to fill this field out each fortnight as unavailable “10” days.</a:t>
            </a:r>
          </a:p>
          <a:p>
            <a:pPr marL="182563" indent="-182563">
              <a:spcBef>
                <a:spcPts val="0"/>
              </a:spcBef>
              <a:spcAft>
                <a:spcPts val="600"/>
              </a:spcAft>
              <a:buFont typeface="+mj-lt"/>
              <a:buAutoNum type="arabicPeriod"/>
            </a:pPr>
            <a:r>
              <a:rPr lang="en-AU" sz="1100" b="0" dirty="0">
                <a:latin typeface="Calibri" panose="020F0502020204030204" pitchFamily="34" charset="0"/>
                <a:cs typeface="Calibri" panose="020F0502020204030204" pitchFamily="34" charset="0"/>
              </a:rPr>
              <a:t>Keep accurate notes and include date and time of supervision discussions in a notebook / the supervision template.</a:t>
            </a:r>
          </a:p>
          <a:p>
            <a:pPr marL="182563" indent="-182563">
              <a:spcBef>
                <a:spcPts val="0"/>
              </a:spcBef>
              <a:spcAft>
                <a:spcPts val="600"/>
              </a:spcAft>
              <a:buFont typeface="+mj-lt"/>
              <a:buAutoNum type="arabicPeriod"/>
            </a:pPr>
            <a:r>
              <a:rPr lang="en-AU" sz="1100" b="0" dirty="0">
                <a:latin typeface="Calibri" panose="020F0502020204030204" pitchFamily="34" charset="0"/>
                <a:cs typeface="Calibri" panose="020F0502020204030204" pitchFamily="34" charset="0"/>
              </a:rPr>
              <a:t>Supervision for the current fortnight should be recorded in ESS no later than the end of the first week of the following fortnight.</a:t>
            </a:r>
          </a:p>
          <a:p>
            <a:pPr marL="182563" indent="-182563">
              <a:spcBef>
                <a:spcPts val="0"/>
              </a:spcBef>
              <a:spcAft>
                <a:spcPts val="600"/>
              </a:spcAft>
              <a:buFont typeface="+mj-lt"/>
              <a:buAutoNum type="arabicPeriod"/>
            </a:pPr>
            <a:r>
              <a:rPr lang="en-AU" sz="1100" b="0" dirty="0">
                <a:latin typeface="Calibri" panose="020F0502020204030204" pitchFamily="34" charset="0"/>
                <a:cs typeface="Calibri" panose="020F0502020204030204" pitchFamily="34" charset="0"/>
              </a:rPr>
              <a:t>“Make up” sessions need to be scheduled within the following fortnight to be compliant.</a:t>
            </a:r>
          </a:p>
          <a:p>
            <a:pPr marL="182563" indent="-182563">
              <a:spcBef>
                <a:spcPts val="0"/>
              </a:spcBef>
              <a:spcAft>
                <a:spcPts val="600"/>
              </a:spcAft>
              <a:buFont typeface="+mj-lt"/>
              <a:buAutoNum type="arabicPeriod"/>
            </a:pPr>
            <a:r>
              <a:rPr lang="en-AU" sz="1100" b="0" dirty="0">
                <a:latin typeface="Calibri" panose="020F0502020204030204" pitchFamily="34" charset="0"/>
                <a:cs typeface="Calibri" panose="020F0502020204030204" pitchFamily="34" charset="0"/>
              </a:rPr>
              <a:t>Monthly DPAC compliance data for CPP 3’s and CPP 4’s is extracted on the first Sunday following 5 business days from the end of the previous month.</a:t>
            </a:r>
          </a:p>
          <a:p>
            <a:pPr marL="182563" indent="-182563">
              <a:spcBef>
                <a:spcPts val="0"/>
              </a:spcBef>
              <a:spcAft>
                <a:spcPts val="600"/>
              </a:spcAft>
              <a:buFont typeface="+mj-lt"/>
              <a:buAutoNum type="arabicPeriod"/>
            </a:pPr>
            <a:r>
              <a:rPr lang="en-AU" sz="1100" b="0" dirty="0">
                <a:latin typeface="Calibri" panose="020F0502020204030204" pitchFamily="34" charset="0"/>
                <a:cs typeface="Calibri" panose="020F0502020204030204" pitchFamily="34" charset="0"/>
              </a:rPr>
              <a:t>If you are unsure about any aspect of professional supervision refer to the Child Protection Manual </a:t>
            </a:r>
            <a:r>
              <a:rPr lang="en-AU" sz="1000" u="sng" dirty="0">
                <a:latin typeface="Calibri" panose="020F0502020204030204" pitchFamily="34" charset="0"/>
                <a:hlinkClick r:id="rId2"/>
              </a:rPr>
              <a:t>http://www.cpmanual.vic.gov.au/our-workforce/supervision/professional-supervision</a:t>
            </a:r>
            <a:endParaRPr lang="en-AU" sz="1000" dirty="0">
              <a:latin typeface="Calibri" panose="020F0502020204030204" pitchFamily="34" charset="0"/>
            </a:endParaRPr>
          </a:p>
          <a:p>
            <a:pPr marL="182563" indent="-182563">
              <a:spcBef>
                <a:spcPts val="0"/>
              </a:spcBef>
              <a:spcAft>
                <a:spcPts val="600"/>
              </a:spcAft>
              <a:buFont typeface="+mj-lt"/>
              <a:buAutoNum type="arabicPeriod"/>
            </a:pPr>
            <a:r>
              <a:rPr lang="en-AU" sz="1100" b="0" dirty="0">
                <a:latin typeface="Calibri" panose="020F0502020204030204" pitchFamily="34" charset="0"/>
                <a:cs typeface="Calibri" panose="020F0502020204030204" pitchFamily="34" charset="0"/>
              </a:rPr>
              <a:t>.Supervision fortnights are inline with fortnightly pay periods</a:t>
            </a:r>
          </a:p>
        </p:txBody>
      </p:sp>
      <p:graphicFrame>
        <p:nvGraphicFramePr>
          <p:cNvPr id="4" name="Table 3">
            <a:extLst>
              <a:ext uri="{FF2B5EF4-FFF2-40B4-BE49-F238E27FC236}">
                <a16:creationId xmlns:a16="http://schemas.microsoft.com/office/drawing/2014/main" id="{F68C3B9C-3C8E-4041-B4A9-549CE160FECE}"/>
              </a:ext>
            </a:extLst>
          </p:cNvPr>
          <p:cNvGraphicFramePr>
            <a:graphicFrameLocks noGrp="1"/>
          </p:cNvGraphicFramePr>
          <p:nvPr>
            <p:extLst>
              <p:ext uri="{D42A27DB-BD31-4B8C-83A1-F6EECF244321}">
                <p14:modId xmlns:p14="http://schemas.microsoft.com/office/powerpoint/2010/main" val="4242986261"/>
              </p:ext>
            </p:extLst>
          </p:nvPr>
        </p:nvGraphicFramePr>
        <p:xfrm>
          <a:off x="319489" y="4164377"/>
          <a:ext cx="6224530" cy="1875719"/>
        </p:xfrm>
        <a:graphic>
          <a:graphicData uri="http://schemas.openxmlformats.org/drawingml/2006/table">
            <a:tbl>
              <a:tblPr firstRow="1" bandRow="1">
                <a:tableStyleId>{5C22544A-7EE6-4342-B048-85BDC9FD1C3A}</a:tableStyleId>
              </a:tblPr>
              <a:tblGrid>
                <a:gridCol w="2538266">
                  <a:extLst>
                    <a:ext uri="{9D8B030D-6E8A-4147-A177-3AD203B41FA5}">
                      <a16:colId xmlns:a16="http://schemas.microsoft.com/office/drawing/2014/main" val="450947022"/>
                    </a:ext>
                  </a:extLst>
                </a:gridCol>
                <a:gridCol w="3686264">
                  <a:extLst>
                    <a:ext uri="{9D8B030D-6E8A-4147-A177-3AD203B41FA5}">
                      <a16:colId xmlns:a16="http://schemas.microsoft.com/office/drawing/2014/main" val="749458765"/>
                    </a:ext>
                  </a:extLst>
                </a:gridCol>
              </a:tblGrid>
              <a:tr h="215229">
                <a:tc>
                  <a:txBody>
                    <a:bodyPr/>
                    <a:lstStyle/>
                    <a:p>
                      <a:pPr>
                        <a:spcAft>
                          <a:spcPts val="0"/>
                        </a:spcAft>
                      </a:pPr>
                      <a:r>
                        <a:rPr lang="en-AU" sz="1000" dirty="0">
                          <a:effectLst/>
                        </a:rPr>
                        <a:t>Classification</a:t>
                      </a:r>
                      <a:endParaRPr lang="en-AU" sz="1000" dirty="0">
                        <a:effectLst/>
                        <a:latin typeface="Times New Roman" panose="02020603050405020304" pitchFamily="18" charset="0"/>
                        <a:ea typeface="Times New Roman" panose="02020603050405020304" pitchFamily="18" charset="0"/>
                      </a:endParaRPr>
                    </a:p>
                  </a:txBody>
                  <a:tcPr/>
                </a:tc>
                <a:tc>
                  <a:txBody>
                    <a:bodyPr/>
                    <a:lstStyle/>
                    <a:p>
                      <a:pPr>
                        <a:spcAft>
                          <a:spcPts val="0"/>
                        </a:spcAft>
                      </a:pPr>
                      <a:r>
                        <a:rPr lang="en-AU" sz="1000">
                          <a:effectLst/>
                        </a:rPr>
                        <a:t>Requirement</a:t>
                      </a:r>
                      <a:endParaRPr lang="en-AU" sz="100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2450227557"/>
                  </a:ext>
                </a:extLst>
              </a:tr>
              <a:tr h="270439">
                <a:tc>
                  <a:txBody>
                    <a:bodyPr/>
                    <a:lstStyle/>
                    <a:p>
                      <a:pPr>
                        <a:spcAft>
                          <a:spcPts val="0"/>
                        </a:spcAft>
                      </a:pPr>
                      <a:r>
                        <a:rPr lang="en-AU" sz="1000">
                          <a:effectLst/>
                        </a:rPr>
                        <a:t>Case Support Workers (CPP2)</a:t>
                      </a:r>
                      <a:endParaRPr lang="en-AU" sz="1000">
                        <a:effectLst/>
                        <a:latin typeface="Times New Roman" panose="02020603050405020304" pitchFamily="18" charset="0"/>
                        <a:ea typeface="Times New Roman" panose="02020603050405020304" pitchFamily="18" charset="0"/>
                      </a:endParaRPr>
                    </a:p>
                  </a:txBody>
                  <a:tcPr marL="53975" marR="53975" marT="17780" marB="17780" anchor="ctr"/>
                </a:tc>
                <a:tc>
                  <a:txBody>
                    <a:bodyPr/>
                    <a:lstStyle/>
                    <a:p>
                      <a:pPr>
                        <a:spcAft>
                          <a:spcPts val="0"/>
                        </a:spcAft>
                      </a:pPr>
                      <a:r>
                        <a:rPr lang="en-AU" sz="1000">
                          <a:effectLst/>
                        </a:rPr>
                        <a:t>At least one (1) hour of scheduled supervision, per fortnight.</a:t>
                      </a:r>
                      <a:endParaRPr lang="en-AU" sz="1000">
                        <a:effectLst/>
                        <a:latin typeface="Times New Roman" panose="02020603050405020304" pitchFamily="18" charset="0"/>
                        <a:ea typeface="Times New Roman" panose="02020603050405020304" pitchFamily="18" charset="0"/>
                      </a:endParaRPr>
                    </a:p>
                  </a:txBody>
                  <a:tcPr marL="53975" marR="53975" marT="17780" marB="17780" anchor="ctr"/>
                </a:tc>
                <a:extLst>
                  <a:ext uri="{0D108BD9-81ED-4DB2-BD59-A6C34878D82A}">
                    <a16:rowId xmlns:a16="http://schemas.microsoft.com/office/drawing/2014/main" val="2328934906"/>
                  </a:ext>
                </a:extLst>
              </a:tr>
              <a:tr h="300423">
                <a:tc>
                  <a:txBody>
                    <a:bodyPr/>
                    <a:lstStyle/>
                    <a:p>
                      <a:pPr>
                        <a:spcAft>
                          <a:spcPts val="0"/>
                        </a:spcAft>
                      </a:pPr>
                      <a:r>
                        <a:rPr lang="en-AU" sz="1000" dirty="0">
                          <a:effectLst/>
                        </a:rPr>
                        <a:t>Child Protection Practitioners </a:t>
                      </a:r>
                      <a:br>
                        <a:rPr lang="en-AU" sz="1000" dirty="0">
                          <a:effectLst/>
                        </a:rPr>
                      </a:br>
                      <a:r>
                        <a:rPr lang="en-AU" sz="1000" dirty="0">
                          <a:effectLst/>
                        </a:rPr>
                        <a:t>(CPP 3)</a:t>
                      </a:r>
                      <a:endParaRPr lang="en-AU" sz="1000" dirty="0">
                        <a:effectLst/>
                        <a:latin typeface="Times New Roman" panose="02020603050405020304" pitchFamily="18" charset="0"/>
                        <a:ea typeface="Times New Roman" panose="02020603050405020304" pitchFamily="18" charset="0"/>
                      </a:endParaRPr>
                    </a:p>
                  </a:txBody>
                  <a:tcPr marL="53975" marR="53975" marT="17780" marB="17780" anchor="ctr"/>
                </a:tc>
                <a:tc>
                  <a:txBody>
                    <a:bodyPr/>
                    <a:lstStyle/>
                    <a:p>
                      <a:pPr>
                        <a:spcAft>
                          <a:spcPts val="0"/>
                        </a:spcAft>
                      </a:pPr>
                      <a:r>
                        <a:rPr lang="en-AU" sz="1000">
                          <a:effectLst/>
                        </a:rPr>
                        <a:t>At least two (2) hours of scheduled supervision, per fortnight.</a:t>
                      </a:r>
                      <a:endParaRPr lang="en-AU" sz="1000">
                        <a:effectLst/>
                        <a:latin typeface="Times New Roman" panose="02020603050405020304" pitchFamily="18" charset="0"/>
                        <a:ea typeface="Times New Roman" panose="02020603050405020304" pitchFamily="18" charset="0"/>
                      </a:endParaRPr>
                    </a:p>
                  </a:txBody>
                  <a:tcPr marL="53975" marR="53975" marT="17780" marB="17780" anchor="ctr"/>
                </a:tc>
                <a:extLst>
                  <a:ext uri="{0D108BD9-81ED-4DB2-BD59-A6C34878D82A}">
                    <a16:rowId xmlns:a16="http://schemas.microsoft.com/office/drawing/2014/main" val="3149818795"/>
                  </a:ext>
                </a:extLst>
              </a:tr>
              <a:tr h="300423">
                <a:tc>
                  <a:txBody>
                    <a:bodyPr/>
                    <a:lstStyle/>
                    <a:p>
                      <a:pPr>
                        <a:spcAft>
                          <a:spcPts val="0"/>
                        </a:spcAft>
                      </a:pPr>
                      <a:r>
                        <a:rPr lang="en-AU" sz="1000" dirty="0">
                          <a:effectLst/>
                        </a:rPr>
                        <a:t>Child Protection Practitioners and Team Managers (CPP 4 - CPP 5)</a:t>
                      </a:r>
                      <a:endParaRPr lang="en-AU" sz="1000" dirty="0">
                        <a:effectLst/>
                        <a:latin typeface="Times New Roman" panose="02020603050405020304" pitchFamily="18" charset="0"/>
                        <a:ea typeface="Times New Roman" panose="02020603050405020304" pitchFamily="18" charset="0"/>
                      </a:endParaRPr>
                    </a:p>
                  </a:txBody>
                  <a:tcPr marL="53975" marR="53975" marT="17780" marB="17780" anchor="ctr"/>
                </a:tc>
                <a:tc>
                  <a:txBody>
                    <a:bodyPr/>
                    <a:lstStyle/>
                    <a:p>
                      <a:pPr>
                        <a:spcAft>
                          <a:spcPts val="0"/>
                        </a:spcAft>
                      </a:pPr>
                      <a:r>
                        <a:rPr lang="en-AU" sz="1000">
                          <a:effectLst/>
                        </a:rPr>
                        <a:t>At least one (1) hour of scheduled supervision, per fortnight.</a:t>
                      </a:r>
                      <a:endParaRPr lang="en-AU" sz="1000">
                        <a:effectLst/>
                        <a:latin typeface="Times New Roman" panose="02020603050405020304" pitchFamily="18" charset="0"/>
                        <a:ea typeface="Times New Roman" panose="02020603050405020304" pitchFamily="18" charset="0"/>
                      </a:endParaRPr>
                    </a:p>
                  </a:txBody>
                  <a:tcPr marL="53975" marR="53975" marT="17780" marB="17780" anchor="ctr"/>
                </a:tc>
                <a:extLst>
                  <a:ext uri="{0D108BD9-81ED-4DB2-BD59-A6C34878D82A}">
                    <a16:rowId xmlns:a16="http://schemas.microsoft.com/office/drawing/2014/main" val="1686775755"/>
                  </a:ext>
                </a:extLst>
              </a:tr>
              <a:tr h="321566">
                <a:tc>
                  <a:txBody>
                    <a:bodyPr/>
                    <a:lstStyle/>
                    <a:p>
                      <a:pPr>
                        <a:spcAft>
                          <a:spcPts val="0"/>
                        </a:spcAft>
                      </a:pPr>
                      <a:r>
                        <a:rPr lang="en-AU" sz="1000" dirty="0">
                          <a:effectLst/>
                        </a:rPr>
                        <a:t>Court Officers, Principal Practitioners (CPP 5, CPP 6)</a:t>
                      </a:r>
                      <a:endParaRPr lang="en-AU" sz="1000" dirty="0">
                        <a:effectLst/>
                        <a:latin typeface="Times New Roman" panose="02020603050405020304" pitchFamily="18" charset="0"/>
                        <a:ea typeface="Times New Roman" panose="02020603050405020304" pitchFamily="18" charset="0"/>
                      </a:endParaRPr>
                    </a:p>
                  </a:txBody>
                  <a:tcPr marL="53975" marR="53975" marT="17780" marB="17780" anchor="ctr"/>
                </a:tc>
                <a:tc>
                  <a:txBody>
                    <a:bodyPr/>
                    <a:lstStyle/>
                    <a:p>
                      <a:pPr>
                        <a:spcAft>
                          <a:spcPts val="0"/>
                        </a:spcAft>
                      </a:pPr>
                      <a:r>
                        <a:rPr lang="en-AU" sz="1000">
                          <a:effectLst/>
                        </a:rPr>
                        <a:t>At least one (1) hour of scheduled supervision every four weeks.</a:t>
                      </a:r>
                      <a:endParaRPr lang="en-AU" sz="1000">
                        <a:effectLst/>
                        <a:latin typeface="Times New Roman" panose="02020603050405020304" pitchFamily="18" charset="0"/>
                        <a:ea typeface="Times New Roman" panose="02020603050405020304" pitchFamily="18" charset="0"/>
                      </a:endParaRPr>
                    </a:p>
                  </a:txBody>
                  <a:tcPr marL="53975" marR="53975" marT="17780" marB="17780" anchor="ctr"/>
                </a:tc>
                <a:extLst>
                  <a:ext uri="{0D108BD9-81ED-4DB2-BD59-A6C34878D82A}">
                    <a16:rowId xmlns:a16="http://schemas.microsoft.com/office/drawing/2014/main" val="2766731528"/>
                  </a:ext>
                </a:extLst>
              </a:tr>
              <a:tr h="321566">
                <a:tc>
                  <a:txBody>
                    <a:bodyPr/>
                    <a:lstStyle/>
                    <a:p>
                      <a:pPr>
                        <a:spcAft>
                          <a:spcPts val="0"/>
                        </a:spcAft>
                      </a:pPr>
                      <a:r>
                        <a:rPr lang="en-AU" sz="1000">
                          <a:effectLst/>
                        </a:rPr>
                        <a:t>Deputy Area Operations Managers</a:t>
                      </a:r>
                      <a:br>
                        <a:rPr lang="en-AU" sz="1000">
                          <a:effectLst/>
                        </a:rPr>
                      </a:br>
                      <a:r>
                        <a:rPr lang="en-AU" sz="1000">
                          <a:effectLst/>
                        </a:rPr>
                        <a:t>(CPP 6)</a:t>
                      </a:r>
                      <a:endParaRPr lang="en-AU" sz="1000">
                        <a:effectLst/>
                        <a:latin typeface="Times New Roman" panose="02020603050405020304" pitchFamily="18" charset="0"/>
                        <a:ea typeface="Times New Roman" panose="02020603050405020304" pitchFamily="18" charset="0"/>
                      </a:endParaRPr>
                    </a:p>
                  </a:txBody>
                  <a:tcPr marL="53975" marR="53975" marT="17780" marB="17780" anchor="ctr"/>
                </a:tc>
                <a:tc>
                  <a:txBody>
                    <a:bodyPr/>
                    <a:lstStyle/>
                    <a:p>
                      <a:pPr>
                        <a:spcAft>
                          <a:spcPts val="0"/>
                        </a:spcAft>
                      </a:pPr>
                      <a:r>
                        <a:rPr lang="en-AU" sz="1000" dirty="0">
                          <a:effectLst/>
                        </a:rPr>
                        <a:t>At least one (1) hour of scheduled supervision every four weeks.</a:t>
                      </a:r>
                      <a:endParaRPr lang="en-AU" sz="1000" dirty="0">
                        <a:effectLst/>
                        <a:latin typeface="Times New Roman" panose="02020603050405020304" pitchFamily="18" charset="0"/>
                        <a:ea typeface="Times New Roman" panose="02020603050405020304" pitchFamily="18" charset="0"/>
                      </a:endParaRPr>
                    </a:p>
                  </a:txBody>
                  <a:tcPr marL="53975" marR="53975" marT="17780" marB="17780" anchor="ctr"/>
                </a:tc>
                <a:extLst>
                  <a:ext uri="{0D108BD9-81ED-4DB2-BD59-A6C34878D82A}">
                    <a16:rowId xmlns:a16="http://schemas.microsoft.com/office/drawing/2014/main" val="4284910681"/>
                  </a:ext>
                </a:extLst>
              </a:tr>
            </a:tbl>
          </a:graphicData>
        </a:graphic>
      </p:graphicFrame>
    </p:spTree>
    <p:extLst>
      <p:ext uri="{BB962C8B-B14F-4D97-AF65-F5344CB8AC3E}">
        <p14:creationId xmlns:p14="http://schemas.microsoft.com/office/powerpoint/2010/main" val="1967418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E2B04-454C-4E29-9BCF-FB2F2F71B3E0}"/>
              </a:ext>
            </a:extLst>
          </p:cNvPr>
          <p:cNvSpPr>
            <a:spLocks noGrp="1"/>
          </p:cNvSpPr>
          <p:nvPr>
            <p:ph type="title"/>
          </p:nvPr>
        </p:nvSpPr>
        <p:spPr>
          <a:xfrm>
            <a:off x="404813" y="0"/>
            <a:ext cx="5399485" cy="1559278"/>
          </a:xfrm>
        </p:spPr>
        <p:txBody>
          <a:bodyPr/>
          <a:lstStyle/>
          <a:p>
            <a:r>
              <a:rPr lang="en-AU" sz="2800" dirty="0"/>
              <a:t>Fortnight Pay Periods</a:t>
            </a:r>
            <a:br>
              <a:rPr lang="en-AU" sz="2800" dirty="0"/>
            </a:br>
            <a:r>
              <a:rPr lang="en-AU" sz="1800" dirty="0"/>
              <a:t>24</a:t>
            </a:r>
            <a:r>
              <a:rPr lang="en-AU" sz="1800" baseline="30000" dirty="0"/>
              <a:t>th</a:t>
            </a:r>
            <a:r>
              <a:rPr lang="en-AU" sz="1800" dirty="0"/>
              <a:t> June 2018 – 22</a:t>
            </a:r>
            <a:r>
              <a:rPr lang="en-AU" sz="1800" baseline="30000" dirty="0"/>
              <a:t>nd</a:t>
            </a:r>
            <a:r>
              <a:rPr lang="en-AU" sz="1800" dirty="0"/>
              <a:t> June 2019</a:t>
            </a:r>
            <a:endParaRPr lang="en-AU" dirty="0"/>
          </a:p>
        </p:txBody>
      </p:sp>
      <p:sp>
        <p:nvSpPr>
          <p:cNvPr id="4" name="Slide Number Placeholder 3">
            <a:extLst>
              <a:ext uri="{FF2B5EF4-FFF2-40B4-BE49-F238E27FC236}">
                <a16:creationId xmlns:a16="http://schemas.microsoft.com/office/drawing/2014/main" id="{6549C9D5-6DE9-4637-9873-6D46BCDC9A48}"/>
              </a:ext>
            </a:extLst>
          </p:cNvPr>
          <p:cNvSpPr>
            <a:spLocks noGrp="1"/>
          </p:cNvSpPr>
          <p:nvPr>
            <p:ph type="sldNum" sz="quarter" idx="12"/>
          </p:nvPr>
        </p:nvSpPr>
        <p:spPr/>
        <p:txBody>
          <a:bodyPr/>
          <a:lstStyle/>
          <a:p>
            <a:fld id="{577A068B-A284-4E8C-97AF-6EDCC8DF792B}" type="slidenum">
              <a:rPr lang="en-AU" altLang="en-US" smtClean="0"/>
              <a:pPr/>
              <a:t>2</a:t>
            </a:fld>
            <a:endParaRPr lang="en-AU" altLang="en-US" dirty="0"/>
          </a:p>
        </p:txBody>
      </p:sp>
      <p:graphicFrame>
        <p:nvGraphicFramePr>
          <p:cNvPr id="5" name="Table 4">
            <a:extLst>
              <a:ext uri="{FF2B5EF4-FFF2-40B4-BE49-F238E27FC236}">
                <a16:creationId xmlns:a16="http://schemas.microsoft.com/office/drawing/2014/main" id="{B9F5F7C7-7799-4332-984A-6A3FA1765502}"/>
              </a:ext>
            </a:extLst>
          </p:cNvPr>
          <p:cNvGraphicFramePr>
            <a:graphicFrameLocks noGrp="1"/>
          </p:cNvGraphicFramePr>
          <p:nvPr>
            <p:extLst>
              <p:ext uri="{D42A27DB-BD31-4B8C-83A1-F6EECF244321}">
                <p14:modId xmlns:p14="http://schemas.microsoft.com/office/powerpoint/2010/main" val="332903703"/>
              </p:ext>
            </p:extLst>
          </p:nvPr>
        </p:nvGraphicFramePr>
        <p:xfrm>
          <a:off x="180000" y="2271600"/>
          <a:ext cx="6480000" cy="6619320"/>
        </p:xfrm>
        <a:graphic>
          <a:graphicData uri="http://schemas.openxmlformats.org/drawingml/2006/table">
            <a:tbl>
              <a:tblPr firstRow="1" bandRow="1">
                <a:tableStyleId>{5C22544A-7EE6-4342-B048-85BDC9FD1C3A}</a:tableStyleId>
              </a:tblPr>
              <a:tblGrid>
                <a:gridCol w="1620000">
                  <a:extLst>
                    <a:ext uri="{9D8B030D-6E8A-4147-A177-3AD203B41FA5}">
                      <a16:colId xmlns:a16="http://schemas.microsoft.com/office/drawing/2014/main" val="2856958858"/>
                    </a:ext>
                  </a:extLst>
                </a:gridCol>
                <a:gridCol w="1620000">
                  <a:extLst>
                    <a:ext uri="{9D8B030D-6E8A-4147-A177-3AD203B41FA5}">
                      <a16:colId xmlns:a16="http://schemas.microsoft.com/office/drawing/2014/main" val="176243372"/>
                    </a:ext>
                  </a:extLst>
                </a:gridCol>
                <a:gridCol w="1620000">
                  <a:extLst>
                    <a:ext uri="{9D8B030D-6E8A-4147-A177-3AD203B41FA5}">
                      <a16:colId xmlns:a16="http://schemas.microsoft.com/office/drawing/2014/main" val="1188993846"/>
                    </a:ext>
                  </a:extLst>
                </a:gridCol>
                <a:gridCol w="1620000">
                  <a:extLst>
                    <a:ext uri="{9D8B030D-6E8A-4147-A177-3AD203B41FA5}">
                      <a16:colId xmlns:a16="http://schemas.microsoft.com/office/drawing/2014/main" val="3355386764"/>
                    </a:ext>
                  </a:extLst>
                </a:gridCol>
              </a:tblGrid>
              <a:tr h="0">
                <a:tc>
                  <a:txBody>
                    <a:bodyPr/>
                    <a:lstStyle/>
                    <a:p>
                      <a:pPr marL="0" algn="l" defTabSz="660380" rtl="0" eaLnBrk="1" latinLnBrk="0" hangingPunct="1"/>
                      <a:r>
                        <a:rPr lang="en-AU" sz="900" b="1" kern="1200" dirty="0">
                          <a:solidFill>
                            <a:schemeClr val="lt1"/>
                          </a:solidFill>
                          <a:latin typeface="Calibri" panose="020F0502020204030204" pitchFamily="34" charset="0"/>
                          <a:ea typeface="+mn-ea"/>
                          <a:cs typeface="+mn-cs"/>
                        </a:rPr>
                        <a:t>Quarter</a:t>
                      </a:r>
                    </a:p>
                  </a:txBody>
                  <a:tcPr marT="54000" marB="54000"/>
                </a:tc>
                <a:tc>
                  <a:txBody>
                    <a:bodyPr/>
                    <a:lstStyle/>
                    <a:p>
                      <a:pPr marL="0" algn="l" defTabSz="660380" rtl="0" eaLnBrk="1" latinLnBrk="0" hangingPunct="1"/>
                      <a:r>
                        <a:rPr lang="en-AU" sz="900" b="1" kern="1200" dirty="0">
                          <a:solidFill>
                            <a:schemeClr val="lt1"/>
                          </a:solidFill>
                          <a:latin typeface="Calibri" panose="020F0502020204030204" pitchFamily="34" charset="0"/>
                          <a:ea typeface="+mn-ea"/>
                          <a:cs typeface="+mn-cs"/>
                        </a:rPr>
                        <a:t>Fortnight</a:t>
                      </a:r>
                    </a:p>
                  </a:txBody>
                  <a:tcPr marT="54000" marB="54000"/>
                </a:tc>
                <a:tc>
                  <a:txBody>
                    <a:bodyPr/>
                    <a:lstStyle/>
                    <a:p>
                      <a:pPr marL="0" algn="l" defTabSz="660380" rtl="0" eaLnBrk="1" latinLnBrk="0" hangingPunct="1"/>
                      <a:r>
                        <a:rPr lang="en-AU" sz="900" b="1" kern="1200" dirty="0">
                          <a:solidFill>
                            <a:schemeClr val="lt1"/>
                          </a:solidFill>
                          <a:latin typeface="Calibri" panose="020F0502020204030204" pitchFamily="34" charset="0"/>
                          <a:ea typeface="+mn-ea"/>
                          <a:cs typeface="+mn-cs"/>
                        </a:rPr>
                        <a:t>Start Date</a:t>
                      </a:r>
                    </a:p>
                  </a:txBody>
                  <a:tcPr marT="54000" marB="54000"/>
                </a:tc>
                <a:tc>
                  <a:txBody>
                    <a:bodyPr/>
                    <a:lstStyle/>
                    <a:p>
                      <a:pPr marL="0" algn="l" defTabSz="660380" rtl="0" eaLnBrk="1" latinLnBrk="0" hangingPunct="1"/>
                      <a:r>
                        <a:rPr lang="en-AU" sz="900" b="1" kern="1200" dirty="0">
                          <a:solidFill>
                            <a:schemeClr val="lt1"/>
                          </a:solidFill>
                          <a:latin typeface="Calibri" panose="020F0502020204030204" pitchFamily="34" charset="0"/>
                          <a:ea typeface="+mn-ea"/>
                          <a:cs typeface="+mn-cs"/>
                        </a:rPr>
                        <a:t>End Date</a:t>
                      </a:r>
                    </a:p>
                  </a:txBody>
                  <a:tcPr marT="54000" marB="54000"/>
                </a:tc>
                <a:extLst>
                  <a:ext uri="{0D108BD9-81ED-4DB2-BD59-A6C34878D82A}">
                    <a16:rowId xmlns:a16="http://schemas.microsoft.com/office/drawing/2014/main" val="2770923964"/>
                  </a:ext>
                </a:extLst>
              </a:tr>
              <a:tr h="0">
                <a:tc rowSpan="7">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a:t>
                      </a:r>
                    </a:p>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marT="54000" marB="54000" anchor="ct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24/06/2018	</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7/07/2018</a:t>
                      </a:r>
                    </a:p>
                  </a:txBody>
                  <a:tcPr marT="54000" marB="54000"/>
                </a:tc>
                <a:extLst>
                  <a:ext uri="{0D108BD9-81ED-4DB2-BD59-A6C34878D82A}">
                    <a16:rowId xmlns:a16="http://schemas.microsoft.com/office/drawing/2014/main" val="2850162822"/>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8/07/2018</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21/07/2018</a:t>
                      </a:r>
                    </a:p>
                  </a:txBody>
                  <a:tcPr marT="54000" marB="54000"/>
                </a:tc>
                <a:extLst>
                  <a:ext uri="{0D108BD9-81ED-4DB2-BD59-A6C34878D82A}">
                    <a16:rowId xmlns:a16="http://schemas.microsoft.com/office/drawing/2014/main" val="1690042742"/>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3</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22/07/2018</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4/08/2018</a:t>
                      </a:r>
                    </a:p>
                  </a:txBody>
                  <a:tcPr marT="54000" marB="54000"/>
                </a:tc>
                <a:extLst>
                  <a:ext uri="{0D108BD9-81ED-4DB2-BD59-A6C34878D82A}">
                    <a16:rowId xmlns:a16="http://schemas.microsoft.com/office/drawing/2014/main" val="2286157960"/>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4</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5/08/2018</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18/08/2018</a:t>
                      </a:r>
                    </a:p>
                  </a:txBody>
                  <a:tcPr marT="54000" marB="54000"/>
                </a:tc>
                <a:extLst>
                  <a:ext uri="{0D108BD9-81ED-4DB2-BD59-A6C34878D82A}">
                    <a16:rowId xmlns:a16="http://schemas.microsoft.com/office/drawing/2014/main" val="2822818921"/>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5</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19/08/2018</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1/09/2018</a:t>
                      </a:r>
                    </a:p>
                  </a:txBody>
                  <a:tcPr marT="54000" marB="54000"/>
                </a:tc>
                <a:extLst>
                  <a:ext uri="{0D108BD9-81ED-4DB2-BD59-A6C34878D82A}">
                    <a16:rowId xmlns:a16="http://schemas.microsoft.com/office/drawing/2014/main" val="759565474"/>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6</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2/09/2018</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15/09/2018</a:t>
                      </a:r>
                    </a:p>
                  </a:txBody>
                  <a:tcPr marT="54000" marB="54000"/>
                </a:tc>
                <a:extLst>
                  <a:ext uri="{0D108BD9-81ED-4DB2-BD59-A6C34878D82A}">
                    <a16:rowId xmlns:a16="http://schemas.microsoft.com/office/drawing/2014/main" val="236555802"/>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7</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16/09/2018</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29/09/2018</a:t>
                      </a:r>
                    </a:p>
                  </a:txBody>
                  <a:tcPr marT="54000" marB="54000"/>
                </a:tc>
                <a:extLst>
                  <a:ext uri="{0D108BD9-81ED-4DB2-BD59-A6C34878D82A}">
                    <a16:rowId xmlns:a16="http://schemas.microsoft.com/office/drawing/2014/main" val="4083080736"/>
                  </a:ext>
                </a:extLst>
              </a:tr>
              <a:tr h="0">
                <a:tc rowSpan="6">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a:t>
                      </a:r>
                    </a:p>
                  </a:txBody>
                  <a:tcPr marT="54000" marB="54000" anchor="ct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8</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30/09/2018</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13/10/2018</a:t>
                      </a:r>
                    </a:p>
                  </a:txBody>
                  <a:tcPr marT="54000" marB="54000"/>
                </a:tc>
                <a:extLst>
                  <a:ext uri="{0D108BD9-81ED-4DB2-BD59-A6C34878D82A}">
                    <a16:rowId xmlns:a16="http://schemas.microsoft.com/office/drawing/2014/main" val="2488528750"/>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9</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14/10/2018</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27/10/2018</a:t>
                      </a:r>
                    </a:p>
                  </a:txBody>
                  <a:tcPr marT="54000" marB="54000"/>
                </a:tc>
                <a:extLst>
                  <a:ext uri="{0D108BD9-81ED-4DB2-BD59-A6C34878D82A}">
                    <a16:rowId xmlns:a16="http://schemas.microsoft.com/office/drawing/2014/main" val="687376815"/>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10</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28/10/2018</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10/11/2018</a:t>
                      </a:r>
                    </a:p>
                  </a:txBody>
                  <a:tcPr marT="54000" marB="54000"/>
                </a:tc>
                <a:extLst>
                  <a:ext uri="{0D108BD9-81ED-4DB2-BD59-A6C34878D82A}">
                    <a16:rowId xmlns:a16="http://schemas.microsoft.com/office/drawing/2014/main" val="3281847193"/>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11</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11/11/2018</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24/11/2018</a:t>
                      </a:r>
                    </a:p>
                  </a:txBody>
                  <a:tcPr marT="54000" marB="54000"/>
                </a:tc>
                <a:extLst>
                  <a:ext uri="{0D108BD9-81ED-4DB2-BD59-A6C34878D82A}">
                    <a16:rowId xmlns:a16="http://schemas.microsoft.com/office/drawing/2014/main" val="2778494094"/>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12</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25/11/2018</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8/12/2018</a:t>
                      </a:r>
                    </a:p>
                  </a:txBody>
                  <a:tcPr marT="54000" marB="54000"/>
                </a:tc>
                <a:extLst>
                  <a:ext uri="{0D108BD9-81ED-4DB2-BD59-A6C34878D82A}">
                    <a16:rowId xmlns:a16="http://schemas.microsoft.com/office/drawing/2014/main" val="3797470998"/>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13</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9/12/2018</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22/12/2018</a:t>
                      </a:r>
                    </a:p>
                  </a:txBody>
                  <a:tcPr marT="54000" marB="54000"/>
                </a:tc>
                <a:extLst>
                  <a:ext uri="{0D108BD9-81ED-4DB2-BD59-A6C34878D82A}">
                    <a16:rowId xmlns:a16="http://schemas.microsoft.com/office/drawing/2014/main" val="549908080"/>
                  </a:ext>
                </a:extLst>
              </a:tr>
              <a:tr h="0">
                <a:tc rowSpan="7">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3</a:t>
                      </a:r>
                    </a:p>
                  </a:txBody>
                  <a:tcPr marT="54000" marB="54000" anchor="ct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14</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23/12/2018</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5/01/2019</a:t>
                      </a:r>
                    </a:p>
                  </a:txBody>
                  <a:tcPr marT="54000" marB="54000"/>
                </a:tc>
                <a:extLst>
                  <a:ext uri="{0D108BD9-81ED-4DB2-BD59-A6C34878D82A}">
                    <a16:rowId xmlns:a16="http://schemas.microsoft.com/office/drawing/2014/main" val="1917979027"/>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15</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6/01/2019</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19/01/2019</a:t>
                      </a:r>
                    </a:p>
                  </a:txBody>
                  <a:tcPr marT="54000" marB="54000"/>
                </a:tc>
                <a:extLst>
                  <a:ext uri="{0D108BD9-81ED-4DB2-BD59-A6C34878D82A}">
                    <a16:rowId xmlns:a16="http://schemas.microsoft.com/office/drawing/2014/main" val="649493662"/>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16</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20/01/2019</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2/02/2019</a:t>
                      </a:r>
                    </a:p>
                  </a:txBody>
                  <a:tcPr marT="54000" marB="54000"/>
                </a:tc>
                <a:extLst>
                  <a:ext uri="{0D108BD9-81ED-4DB2-BD59-A6C34878D82A}">
                    <a16:rowId xmlns:a16="http://schemas.microsoft.com/office/drawing/2014/main" val="1040545525"/>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17</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3/02/2019</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16/02/2019</a:t>
                      </a:r>
                    </a:p>
                  </a:txBody>
                  <a:tcPr marT="54000" marB="54000"/>
                </a:tc>
                <a:extLst>
                  <a:ext uri="{0D108BD9-81ED-4DB2-BD59-A6C34878D82A}">
                    <a16:rowId xmlns:a16="http://schemas.microsoft.com/office/drawing/2014/main" val="2622277370"/>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18</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17/02/2019</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2/03/2019</a:t>
                      </a:r>
                    </a:p>
                  </a:txBody>
                  <a:tcPr marT="54000" marB="54000"/>
                </a:tc>
                <a:extLst>
                  <a:ext uri="{0D108BD9-81ED-4DB2-BD59-A6C34878D82A}">
                    <a16:rowId xmlns:a16="http://schemas.microsoft.com/office/drawing/2014/main" val="1694489765"/>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19</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3/03/2019</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16/03/2019</a:t>
                      </a:r>
                    </a:p>
                  </a:txBody>
                  <a:tcPr marT="54000" marB="54000"/>
                </a:tc>
                <a:extLst>
                  <a:ext uri="{0D108BD9-81ED-4DB2-BD59-A6C34878D82A}">
                    <a16:rowId xmlns:a16="http://schemas.microsoft.com/office/drawing/2014/main" val="4168012837"/>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20</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17/03/2019</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30/03/2019</a:t>
                      </a:r>
                    </a:p>
                  </a:txBody>
                  <a:tcPr marT="54000" marB="54000"/>
                </a:tc>
                <a:extLst>
                  <a:ext uri="{0D108BD9-81ED-4DB2-BD59-A6C34878D82A}">
                    <a16:rowId xmlns:a16="http://schemas.microsoft.com/office/drawing/2014/main" val="3895507151"/>
                  </a:ext>
                </a:extLst>
              </a:tr>
              <a:tr h="0">
                <a:tc rowSpan="6">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4</a:t>
                      </a:r>
                    </a:p>
                  </a:txBody>
                  <a:tcPr marT="54000" marB="54000" anchor="ct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21</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31/03/2019</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13/04/2019</a:t>
                      </a:r>
                    </a:p>
                  </a:txBody>
                  <a:tcPr marT="54000" marB="54000"/>
                </a:tc>
                <a:extLst>
                  <a:ext uri="{0D108BD9-81ED-4DB2-BD59-A6C34878D82A}">
                    <a16:rowId xmlns:a16="http://schemas.microsoft.com/office/drawing/2014/main" val="3493433795"/>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22</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14/04/2019</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27/04/2019</a:t>
                      </a:r>
                    </a:p>
                  </a:txBody>
                  <a:tcPr marT="54000" marB="54000"/>
                </a:tc>
                <a:extLst>
                  <a:ext uri="{0D108BD9-81ED-4DB2-BD59-A6C34878D82A}">
                    <a16:rowId xmlns:a16="http://schemas.microsoft.com/office/drawing/2014/main" val="4292584993"/>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23</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28/04/2019</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11/05/2019</a:t>
                      </a:r>
                    </a:p>
                  </a:txBody>
                  <a:tcPr marT="54000" marB="54000"/>
                </a:tc>
                <a:extLst>
                  <a:ext uri="{0D108BD9-81ED-4DB2-BD59-A6C34878D82A}">
                    <a16:rowId xmlns:a16="http://schemas.microsoft.com/office/drawing/2014/main" val="1397272694"/>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24</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12/05/2019</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25/05/2019</a:t>
                      </a:r>
                    </a:p>
                  </a:txBody>
                  <a:tcPr marT="54000" marB="54000"/>
                </a:tc>
                <a:extLst>
                  <a:ext uri="{0D108BD9-81ED-4DB2-BD59-A6C34878D82A}">
                    <a16:rowId xmlns:a16="http://schemas.microsoft.com/office/drawing/2014/main" val="961672986"/>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25</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26/05/2019</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8/06/2019</a:t>
                      </a:r>
                    </a:p>
                  </a:txBody>
                  <a:tcPr marT="54000" marB="54000"/>
                </a:tc>
                <a:extLst>
                  <a:ext uri="{0D108BD9-81ED-4DB2-BD59-A6C34878D82A}">
                    <a16:rowId xmlns:a16="http://schemas.microsoft.com/office/drawing/2014/main" val="3143664922"/>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26</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9/06/2019</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22/06/2019</a:t>
                      </a:r>
                    </a:p>
                  </a:txBody>
                  <a:tcPr marT="54000" marB="54000"/>
                </a:tc>
                <a:extLst>
                  <a:ext uri="{0D108BD9-81ED-4DB2-BD59-A6C34878D82A}">
                    <a16:rowId xmlns:a16="http://schemas.microsoft.com/office/drawing/2014/main" val="3590279181"/>
                  </a:ext>
                </a:extLst>
              </a:tr>
            </a:tbl>
          </a:graphicData>
        </a:graphic>
      </p:graphicFrame>
    </p:spTree>
    <p:extLst>
      <p:ext uri="{BB962C8B-B14F-4D97-AF65-F5344CB8AC3E}">
        <p14:creationId xmlns:p14="http://schemas.microsoft.com/office/powerpoint/2010/main" val="3591063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E2B04-454C-4E29-9BCF-FB2F2F71B3E0}"/>
              </a:ext>
            </a:extLst>
          </p:cNvPr>
          <p:cNvSpPr>
            <a:spLocks noGrp="1"/>
          </p:cNvSpPr>
          <p:nvPr>
            <p:ph type="title"/>
          </p:nvPr>
        </p:nvSpPr>
        <p:spPr>
          <a:xfrm>
            <a:off x="404813" y="0"/>
            <a:ext cx="5399485" cy="1559278"/>
          </a:xfrm>
        </p:spPr>
        <p:txBody>
          <a:bodyPr/>
          <a:lstStyle/>
          <a:p>
            <a:r>
              <a:rPr lang="en-AU" sz="2800" dirty="0"/>
              <a:t>Fortnight Pay Periods</a:t>
            </a:r>
            <a:br>
              <a:rPr lang="en-AU" sz="2800" dirty="0"/>
            </a:br>
            <a:r>
              <a:rPr lang="en-AU" sz="1800" dirty="0"/>
              <a:t>23</a:t>
            </a:r>
            <a:r>
              <a:rPr lang="en-AU" sz="1800" baseline="30000" dirty="0"/>
              <a:t>rd</a:t>
            </a:r>
            <a:r>
              <a:rPr lang="en-AU" sz="1800" dirty="0"/>
              <a:t> June 2019 – 20</a:t>
            </a:r>
            <a:r>
              <a:rPr lang="en-AU" sz="1800" baseline="30000" dirty="0"/>
              <a:t>th</a:t>
            </a:r>
            <a:r>
              <a:rPr lang="en-AU" sz="1800" dirty="0"/>
              <a:t> June 2020</a:t>
            </a:r>
            <a:endParaRPr lang="en-AU" dirty="0"/>
          </a:p>
        </p:txBody>
      </p:sp>
      <p:sp>
        <p:nvSpPr>
          <p:cNvPr id="4" name="Slide Number Placeholder 3">
            <a:extLst>
              <a:ext uri="{FF2B5EF4-FFF2-40B4-BE49-F238E27FC236}">
                <a16:creationId xmlns:a16="http://schemas.microsoft.com/office/drawing/2014/main" id="{6549C9D5-6DE9-4637-9873-6D46BCDC9A48}"/>
              </a:ext>
            </a:extLst>
          </p:cNvPr>
          <p:cNvSpPr>
            <a:spLocks noGrp="1"/>
          </p:cNvSpPr>
          <p:nvPr>
            <p:ph type="sldNum" sz="quarter" idx="12"/>
          </p:nvPr>
        </p:nvSpPr>
        <p:spPr/>
        <p:txBody>
          <a:bodyPr/>
          <a:lstStyle/>
          <a:p>
            <a:fld id="{577A068B-A284-4E8C-97AF-6EDCC8DF792B}" type="slidenum">
              <a:rPr lang="en-AU" altLang="en-US" smtClean="0"/>
              <a:pPr/>
              <a:t>3</a:t>
            </a:fld>
            <a:endParaRPr lang="en-AU" altLang="en-US" dirty="0"/>
          </a:p>
        </p:txBody>
      </p:sp>
      <p:graphicFrame>
        <p:nvGraphicFramePr>
          <p:cNvPr id="5" name="Table 4">
            <a:extLst>
              <a:ext uri="{FF2B5EF4-FFF2-40B4-BE49-F238E27FC236}">
                <a16:creationId xmlns:a16="http://schemas.microsoft.com/office/drawing/2014/main" id="{B9F5F7C7-7799-4332-984A-6A3FA1765502}"/>
              </a:ext>
            </a:extLst>
          </p:cNvPr>
          <p:cNvGraphicFramePr>
            <a:graphicFrameLocks noGrp="1"/>
          </p:cNvGraphicFramePr>
          <p:nvPr>
            <p:extLst>
              <p:ext uri="{D42A27DB-BD31-4B8C-83A1-F6EECF244321}">
                <p14:modId xmlns:p14="http://schemas.microsoft.com/office/powerpoint/2010/main" val="4174985047"/>
              </p:ext>
            </p:extLst>
          </p:nvPr>
        </p:nvGraphicFramePr>
        <p:xfrm>
          <a:off x="180000" y="2271600"/>
          <a:ext cx="6480000" cy="6619320"/>
        </p:xfrm>
        <a:graphic>
          <a:graphicData uri="http://schemas.openxmlformats.org/drawingml/2006/table">
            <a:tbl>
              <a:tblPr firstRow="1" bandRow="1">
                <a:tableStyleId>{5C22544A-7EE6-4342-B048-85BDC9FD1C3A}</a:tableStyleId>
              </a:tblPr>
              <a:tblGrid>
                <a:gridCol w="1620000">
                  <a:extLst>
                    <a:ext uri="{9D8B030D-6E8A-4147-A177-3AD203B41FA5}">
                      <a16:colId xmlns:a16="http://schemas.microsoft.com/office/drawing/2014/main" val="2856958858"/>
                    </a:ext>
                  </a:extLst>
                </a:gridCol>
                <a:gridCol w="1620000">
                  <a:extLst>
                    <a:ext uri="{9D8B030D-6E8A-4147-A177-3AD203B41FA5}">
                      <a16:colId xmlns:a16="http://schemas.microsoft.com/office/drawing/2014/main" val="176243372"/>
                    </a:ext>
                  </a:extLst>
                </a:gridCol>
                <a:gridCol w="1620000">
                  <a:extLst>
                    <a:ext uri="{9D8B030D-6E8A-4147-A177-3AD203B41FA5}">
                      <a16:colId xmlns:a16="http://schemas.microsoft.com/office/drawing/2014/main" val="1188993846"/>
                    </a:ext>
                  </a:extLst>
                </a:gridCol>
                <a:gridCol w="1620000">
                  <a:extLst>
                    <a:ext uri="{9D8B030D-6E8A-4147-A177-3AD203B41FA5}">
                      <a16:colId xmlns:a16="http://schemas.microsoft.com/office/drawing/2014/main" val="3355386764"/>
                    </a:ext>
                  </a:extLst>
                </a:gridCol>
              </a:tblGrid>
              <a:tr h="0">
                <a:tc>
                  <a:txBody>
                    <a:bodyPr/>
                    <a:lstStyle/>
                    <a:p>
                      <a:pPr marL="0" algn="l" defTabSz="660380" rtl="0" eaLnBrk="1" latinLnBrk="0" hangingPunct="1"/>
                      <a:r>
                        <a:rPr lang="en-AU" sz="900" b="1" kern="1200" dirty="0">
                          <a:solidFill>
                            <a:schemeClr val="lt1"/>
                          </a:solidFill>
                          <a:latin typeface="Calibri" panose="020F0502020204030204" pitchFamily="34" charset="0"/>
                          <a:ea typeface="+mn-ea"/>
                          <a:cs typeface="+mn-cs"/>
                        </a:rPr>
                        <a:t>Quarter</a:t>
                      </a:r>
                    </a:p>
                  </a:txBody>
                  <a:tcPr marT="54000" marB="54000"/>
                </a:tc>
                <a:tc>
                  <a:txBody>
                    <a:bodyPr/>
                    <a:lstStyle/>
                    <a:p>
                      <a:pPr marL="0" algn="l" defTabSz="660380" rtl="0" eaLnBrk="1" latinLnBrk="0" hangingPunct="1"/>
                      <a:r>
                        <a:rPr lang="en-AU" sz="900" b="1" kern="1200" dirty="0">
                          <a:solidFill>
                            <a:schemeClr val="lt1"/>
                          </a:solidFill>
                          <a:latin typeface="Calibri" panose="020F0502020204030204" pitchFamily="34" charset="0"/>
                          <a:ea typeface="+mn-ea"/>
                          <a:cs typeface="+mn-cs"/>
                        </a:rPr>
                        <a:t>Fortnight</a:t>
                      </a:r>
                    </a:p>
                  </a:txBody>
                  <a:tcPr marT="54000" marB="54000"/>
                </a:tc>
                <a:tc>
                  <a:txBody>
                    <a:bodyPr/>
                    <a:lstStyle/>
                    <a:p>
                      <a:pPr marL="0" algn="l" defTabSz="660380" rtl="0" eaLnBrk="1" latinLnBrk="0" hangingPunct="1"/>
                      <a:r>
                        <a:rPr lang="en-AU" sz="900" b="1" kern="1200" dirty="0">
                          <a:solidFill>
                            <a:schemeClr val="lt1"/>
                          </a:solidFill>
                          <a:latin typeface="Calibri" panose="020F0502020204030204" pitchFamily="34" charset="0"/>
                          <a:ea typeface="+mn-ea"/>
                          <a:cs typeface="+mn-cs"/>
                        </a:rPr>
                        <a:t>Start Date</a:t>
                      </a:r>
                    </a:p>
                  </a:txBody>
                  <a:tcPr marT="54000" marB="54000"/>
                </a:tc>
                <a:tc>
                  <a:txBody>
                    <a:bodyPr/>
                    <a:lstStyle/>
                    <a:p>
                      <a:pPr marL="0" algn="l" defTabSz="660380" rtl="0" eaLnBrk="1" latinLnBrk="0" hangingPunct="1"/>
                      <a:r>
                        <a:rPr lang="en-AU" sz="900" b="1" kern="1200" dirty="0">
                          <a:solidFill>
                            <a:schemeClr val="lt1"/>
                          </a:solidFill>
                          <a:latin typeface="Calibri" panose="020F0502020204030204" pitchFamily="34" charset="0"/>
                          <a:ea typeface="+mn-ea"/>
                          <a:cs typeface="+mn-cs"/>
                        </a:rPr>
                        <a:t>End Date</a:t>
                      </a:r>
                    </a:p>
                  </a:txBody>
                  <a:tcPr marT="54000" marB="54000"/>
                </a:tc>
                <a:extLst>
                  <a:ext uri="{0D108BD9-81ED-4DB2-BD59-A6C34878D82A}">
                    <a16:rowId xmlns:a16="http://schemas.microsoft.com/office/drawing/2014/main" val="2770923964"/>
                  </a:ext>
                </a:extLst>
              </a:tr>
              <a:tr h="0">
                <a:tc rowSpan="7">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a:t>
                      </a:r>
                    </a:p>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marT="54000" marB="54000" anchor="ct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23/06/2019	</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6/07/2019</a:t>
                      </a:r>
                    </a:p>
                  </a:txBody>
                  <a:tcPr marT="54000" marB="54000"/>
                </a:tc>
                <a:extLst>
                  <a:ext uri="{0D108BD9-81ED-4DB2-BD59-A6C34878D82A}">
                    <a16:rowId xmlns:a16="http://schemas.microsoft.com/office/drawing/2014/main" val="2850162822"/>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7/07/2019</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20/07/2019</a:t>
                      </a:r>
                    </a:p>
                  </a:txBody>
                  <a:tcPr marT="54000" marB="54000"/>
                </a:tc>
                <a:extLst>
                  <a:ext uri="{0D108BD9-81ED-4DB2-BD59-A6C34878D82A}">
                    <a16:rowId xmlns:a16="http://schemas.microsoft.com/office/drawing/2014/main" val="1690042742"/>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3</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21/07/2019</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3/08/2019</a:t>
                      </a:r>
                    </a:p>
                  </a:txBody>
                  <a:tcPr marT="54000" marB="54000"/>
                </a:tc>
                <a:extLst>
                  <a:ext uri="{0D108BD9-81ED-4DB2-BD59-A6C34878D82A}">
                    <a16:rowId xmlns:a16="http://schemas.microsoft.com/office/drawing/2014/main" val="2286157960"/>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4</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4/08/2019</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17/08/2019</a:t>
                      </a:r>
                    </a:p>
                  </a:txBody>
                  <a:tcPr marT="54000" marB="54000"/>
                </a:tc>
                <a:extLst>
                  <a:ext uri="{0D108BD9-81ED-4DB2-BD59-A6C34878D82A}">
                    <a16:rowId xmlns:a16="http://schemas.microsoft.com/office/drawing/2014/main" val="2822818921"/>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5</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18/08/2019</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31/08/2019</a:t>
                      </a:r>
                    </a:p>
                  </a:txBody>
                  <a:tcPr marT="54000" marB="54000"/>
                </a:tc>
                <a:extLst>
                  <a:ext uri="{0D108BD9-81ED-4DB2-BD59-A6C34878D82A}">
                    <a16:rowId xmlns:a16="http://schemas.microsoft.com/office/drawing/2014/main" val="759565474"/>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6</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1/09/2019</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14/09/2019</a:t>
                      </a:r>
                    </a:p>
                  </a:txBody>
                  <a:tcPr marT="54000" marB="54000"/>
                </a:tc>
                <a:extLst>
                  <a:ext uri="{0D108BD9-81ED-4DB2-BD59-A6C34878D82A}">
                    <a16:rowId xmlns:a16="http://schemas.microsoft.com/office/drawing/2014/main" val="236555802"/>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7</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15/09/2019</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28/09/2019</a:t>
                      </a:r>
                    </a:p>
                  </a:txBody>
                  <a:tcPr marT="54000" marB="54000"/>
                </a:tc>
                <a:extLst>
                  <a:ext uri="{0D108BD9-81ED-4DB2-BD59-A6C34878D82A}">
                    <a16:rowId xmlns:a16="http://schemas.microsoft.com/office/drawing/2014/main" val="4083080736"/>
                  </a:ext>
                </a:extLst>
              </a:tr>
              <a:tr h="0">
                <a:tc rowSpan="6">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a:t>
                      </a:r>
                    </a:p>
                  </a:txBody>
                  <a:tcPr marT="54000" marB="54000" anchor="ct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8</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29/09/2019</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12/10/2019</a:t>
                      </a:r>
                    </a:p>
                  </a:txBody>
                  <a:tcPr marT="54000" marB="54000"/>
                </a:tc>
                <a:extLst>
                  <a:ext uri="{0D108BD9-81ED-4DB2-BD59-A6C34878D82A}">
                    <a16:rowId xmlns:a16="http://schemas.microsoft.com/office/drawing/2014/main" val="2488528750"/>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9</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13/10/2019</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26/10/2019</a:t>
                      </a:r>
                    </a:p>
                  </a:txBody>
                  <a:tcPr marT="54000" marB="54000"/>
                </a:tc>
                <a:extLst>
                  <a:ext uri="{0D108BD9-81ED-4DB2-BD59-A6C34878D82A}">
                    <a16:rowId xmlns:a16="http://schemas.microsoft.com/office/drawing/2014/main" val="687376815"/>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10</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27/10/2019</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9/11/2019</a:t>
                      </a:r>
                    </a:p>
                  </a:txBody>
                  <a:tcPr marT="54000" marB="54000"/>
                </a:tc>
                <a:extLst>
                  <a:ext uri="{0D108BD9-81ED-4DB2-BD59-A6C34878D82A}">
                    <a16:rowId xmlns:a16="http://schemas.microsoft.com/office/drawing/2014/main" val="3281847193"/>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11</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10/11/2019</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23/11/2019</a:t>
                      </a:r>
                    </a:p>
                  </a:txBody>
                  <a:tcPr marT="54000" marB="54000"/>
                </a:tc>
                <a:extLst>
                  <a:ext uri="{0D108BD9-81ED-4DB2-BD59-A6C34878D82A}">
                    <a16:rowId xmlns:a16="http://schemas.microsoft.com/office/drawing/2014/main" val="2778494094"/>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12</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24/11/2019</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7/12/2019</a:t>
                      </a:r>
                    </a:p>
                  </a:txBody>
                  <a:tcPr marT="54000" marB="54000"/>
                </a:tc>
                <a:extLst>
                  <a:ext uri="{0D108BD9-81ED-4DB2-BD59-A6C34878D82A}">
                    <a16:rowId xmlns:a16="http://schemas.microsoft.com/office/drawing/2014/main" val="3797470998"/>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13</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8/12/2019</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21/12/2019</a:t>
                      </a:r>
                    </a:p>
                  </a:txBody>
                  <a:tcPr marT="54000" marB="54000"/>
                </a:tc>
                <a:extLst>
                  <a:ext uri="{0D108BD9-81ED-4DB2-BD59-A6C34878D82A}">
                    <a16:rowId xmlns:a16="http://schemas.microsoft.com/office/drawing/2014/main" val="549908080"/>
                  </a:ext>
                </a:extLst>
              </a:tr>
              <a:tr h="0">
                <a:tc rowSpan="7">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3</a:t>
                      </a:r>
                    </a:p>
                  </a:txBody>
                  <a:tcPr marT="54000" marB="54000" anchor="ct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14</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22/12/2019</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4/01/2020</a:t>
                      </a:r>
                    </a:p>
                  </a:txBody>
                  <a:tcPr marT="54000" marB="54000"/>
                </a:tc>
                <a:extLst>
                  <a:ext uri="{0D108BD9-81ED-4DB2-BD59-A6C34878D82A}">
                    <a16:rowId xmlns:a16="http://schemas.microsoft.com/office/drawing/2014/main" val="1917979027"/>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15</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5/01/2020</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18/01/2020</a:t>
                      </a:r>
                    </a:p>
                  </a:txBody>
                  <a:tcPr marT="54000" marB="54000"/>
                </a:tc>
                <a:extLst>
                  <a:ext uri="{0D108BD9-81ED-4DB2-BD59-A6C34878D82A}">
                    <a16:rowId xmlns:a16="http://schemas.microsoft.com/office/drawing/2014/main" val="649493662"/>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16</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19/01/2020</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1/02/2020</a:t>
                      </a:r>
                    </a:p>
                  </a:txBody>
                  <a:tcPr marT="54000" marB="54000"/>
                </a:tc>
                <a:extLst>
                  <a:ext uri="{0D108BD9-81ED-4DB2-BD59-A6C34878D82A}">
                    <a16:rowId xmlns:a16="http://schemas.microsoft.com/office/drawing/2014/main" val="1040545525"/>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17</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2/02/2020</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15/02/2020</a:t>
                      </a:r>
                    </a:p>
                  </a:txBody>
                  <a:tcPr marT="54000" marB="54000"/>
                </a:tc>
                <a:extLst>
                  <a:ext uri="{0D108BD9-81ED-4DB2-BD59-A6C34878D82A}">
                    <a16:rowId xmlns:a16="http://schemas.microsoft.com/office/drawing/2014/main" val="2622277370"/>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18</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16/02/2020</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29/02/2020</a:t>
                      </a:r>
                    </a:p>
                  </a:txBody>
                  <a:tcPr marT="54000" marB="54000"/>
                </a:tc>
                <a:extLst>
                  <a:ext uri="{0D108BD9-81ED-4DB2-BD59-A6C34878D82A}">
                    <a16:rowId xmlns:a16="http://schemas.microsoft.com/office/drawing/2014/main" val="1694489765"/>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19</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1/03/2020</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14/03/2020</a:t>
                      </a:r>
                    </a:p>
                  </a:txBody>
                  <a:tcPr marT="54000" marB="54000"/>
                </a:tc>
                <a:extLst>
                  <a:ext uri="{0D108BD9-81ED-4DB2-BD59-A6C34878D82A}">
                    <a16:rowId xmlns:a16="http://schemas.microsoft.com/office/drawing/2014/main" val="4168012837"/>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20</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15/03/2020</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28/03/2020</a:t>
                      </a:r>
                    </a:p>
                  </a:txBody>
                  <a:tcPr marT="54000" marB="54000"/>
                </a:tc>
                <a:extLst>
                  <a:ext uri="{0D108BD9-81ED-4DB2-BD59-A6C34878D82A}">
                    <a16:rowId xmlns:a16="http://schemas.microsoft.com/office/drawing/2014/main" val="3895507151"/>
                  </a:ext>
                </a:extLst>
              </a:tr>
              <a:tr h="0">
                <a:tc rowSpan="6">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4</a:t>
                      </a:r>
                    </a:p>
                  </a:txBody>
                  <a:tcPr marT="54000" marB="54000" anchor="ct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21</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29/03/2020</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11/04/2020</a:t>
                      </a:r>
                    </a:p>
                  </a:txBody>
                  <a:tcPr marT="54000" marB="54000"/>
                </a:tc>
                <a:extLst>
                  <a:ext uri="{0D108BD9-81ED-4DB2-BD59-A6C34878D82A}">
                    <a16:rowId xmlns:a16="http://schemas.microsoft.com/office/drawing/2014/main" val="3493433795"/>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22</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12/04/2020</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25/04/2020</a:t>
                      </a:r>
                    </a:p>
                  </a:txBody>
                  <a:tcPr marT="54000" marB="54000"/>
                </a:tc>
                <a:extLst>
                  <a:ext uri="{0D108BD9-81ED-4DB2-BD59-A6C34878D82A}">
                    <a16:rowId xmlns:a16="http://schemas.microsoft.com/office/drawing/2014/main" val="4292584993"/>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23</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26/04/2020</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9/05/2020</a:t>
                      </a:r>
                    </a:p>
                  </a:txBody>
                  <a:tcPr marT="54000" marB="54000"/>
                </a:tc>
                <a:extLst>
                  <a:ext uri="{0D108BD9-81ED-4DB2-BD59-A6C34878D82A}">
                    <a16:rowId xmlns:a16="http://schemas.microsoft.com/office/drawing/2014/main" val="1397272694"/>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24</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10/05/2020</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23/05/2020</a:t>
                      </a:r>
                    </a:p>
                  </a:txBody>
                  <a:tcPr marT="54000" marB="54000"/>
                </a:tc>
                <a:extLst>
                  <a:ext uri="{0D108BD9-81ED-4DB2-BD59-A6C34878D82A}">
                    <a16:rowId xmlns:a16="http://schemas.microsoft.com/office/drawing/2014/main" val="961672986"/>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25</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24/05/2020</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6/06/2020</a:t>
                      </a:r>
                    </a:p>
                  </a:txBody>
                  <a:tcPr marT="54000" marB="54000"/>
                </a:tc>
                <a:extLst>
                  <a:ext uri="{0D108BD9-81ED-4DB2-BD59-A6C34878D82A}">
                    <a16:rowId xmlns:a16="http://schemas.microsoft.com/office/drawing/2014/main" val="3143664922"/>
                  </a:ext>
                </a:extLst>
              </a:tr>
              <a:tr h="0">
                <a:tc vMerge="1">
                  <a:txBody>
                    <a:bodyPr/>
                    <a:lstStyle/>
                    <a:p>
                      <a:pPr marL="0" algn="l" defTabSz="660380" rtl="0" eaLnBrk="1" latinLnBrk="0" hangingPunct="1"/>
                      <a:endParaRPr lang="en-AU" sz="900" kern="1200" dirty="0">
                        <a:solidFill>
                          <a:schemeClr val="dk1"/>
                        </a:solidFill>
                        <a:latin typeface="Calibri" panose="020F0502020204030204" pitchFamily="34" charset="0"/>
                        <a:ea typeface="+mn-ea"/>
                        <a:cs typeface="+mn-cs"/>
                      </a:endParaRPr>
                    </a:p>
                  </a:txBody>
                  <a:tcPr/>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26</a:t>
                      </a:r>
                    </a:p>
                  </a:txBody>
                  <a:tcPr marT="54000" marB="54000"/>
                </a:tc>
                <a:tc>
                  <a:txBody>
                    <a:bodyPr/>
                    <a:lstStyle/>
                    <a:p>
                      <a:pPr marL="0" marR="0" lvl="0" indent="0" algn="l" defTabSz="66038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latin typeface="Calibri" panose="020F0502020204030204" pitchFamily="34" charset="0"/>
                          <a:ea typeface="+mn-ea"/>
                          <a:cs typeface="+mn-cs"/>
                        </a:rPr>
                        <a:t>7/06/2020</a:t>
                      </a:r>
                    </a:p>
                  </a:txBody>
                  <a:tcPr marT="54000" marB="54000"/>
                </a:tc>
                <a:tc>
                  <a:txBody>
                    <a:bodyPr/>
                    <a:lstStyle/>
                    <a:p>
                      <a:pPr marL="0" algn="l" defTabSz="660380" rtl="0" eaLnBrk="1" latinLnBrk="0" hangingPunct="1"/>
                      <a:r>
                        <a:rPr lang="en-AU" sz="900" kern="1200" dirty="0">
                          <a:solidFill>
                            <a:schemeClr val="dk1"/>
                          </a:solidFill>
                          <a:latin typeface="Calibri" panose="020F0502020204030204" pitchFamily="34" charset="0"/>
                          <a:ea typeface="+mn-ea"/>
                          <a:cs typeface="+mn-cs"/>
                        </a:rPr>
                        <a:t>20/06/2020</a:t>
                      </a:r>
                    </a:p>
                  </a:txBody>
                  <a:tcPr marT="54000" marB="54000"/>
                </a:tc>
                <a:extLst>
                  <a:ext uri="{0D108BD9-81ED-4DB2-BD59-A6C34878D82A}">
                    <a16:rowId xmlns:a16="http://schemas.microsoft.com/office/drawing/2014/main" val="3590279181"/>
                  </a:ext>
                </a:extLst>
              </a:tr>
            </a:tbl>
          </a:graphicData>
        </a:graphic>
      </p:graphicFrame>
    </p:spTree>
    <p:extLst>
      <p:ext uri="{BB962C8B-B14F-4D97-AF65-F5344CB8AC3E}">
        <p14:creationId xmlns:p14="http://schemas.microsoft.com/office/powerpoint/2010/main" val="2284010480"/>
      </p:ext>
    </p:extLst>
  </p:cSld>
  <p:clrMapOvr>
    <a:masterClrMapping/>
  </p:clrMapOvr>
</p:sld>
</file>

<file path=ppt/theme/theme1.xml><?xml version="1.0" encoding="utf-8"?>
<a:theme xmlns:a="http://schemas.openxmlformats.org/drawingml/2006/main" name="DHHS Presentation 01 Navy 2765 for Office 2007 and 20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DHHS Presentation 01 Navy 2765 for Office 2007 and 2010.pot [Compatibility Mode]" id="{D5121DB1-E685-4E0A-BE04-A28AE0AB56D0}" vid="{0FB19249-19EB-4D02-8733-253847134BA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2225AA2AB36284196E9459898582DC6" ma:contentTypeVersion="3" ma:contentTypeDescription="Create a new document." ma:contentTypeScope="" ma:versionID="57108f76922da32b71440e36e4f49fff">
  <xsd:schema xmlns:xsd="http://www.w3.org/2001/XMLSchema" xmlns:xs="http://www.w3.org/2001/XMLSchema" xmlns:p="http://schemas.microsoft.com/office/2006/metadata/properties" xmlns:ns2="a3141904-d602-4aa6-aa2f-ccef0f1269f9" targetNamespace="http://schemas.microsoft.com/office/2006/metadata/properties" ma:root="true" ma:fieldsID="a9260cc95fbdb3892bd57846373dee86" ns2:_="">
    <xsd:import namespace="a3141904-d602-4aa6-aa2f-ccef0f1269f9"/>
    <xsd:element name="properties">
      <xsd:complexType>
        <xsd:sequence>
          <xsd:element name="documentManagement">
            <xsd:complexType>
              <xsd:all>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141904-d602-4aa6-aa2f-ccef0f1269f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B777F2-F356-4C94-9606-4319CB14FC60}">
  <ds:schemaRefs>
    <ds:schemaRef ds:uri="http://schemas.microsoft.com/sharepoint/v3/contenttype/forms"/>
  </ds:schemaRefs>
</ds:datastoreItem>
</file>

<file path=customXml/itemProps2.xml><?xml version="1.0" encoding="utf-8"?>
<ds:datastoreItem xmlns:ds="http://schemas.openxmlformats.org/officeDocument/2006/customXml" ds:itemID="{A360750F-440C-48F7-8A40-6652D2A5C69D}">
  <ds:schemaRefs>
    <ds:schemaRef ds:uri="http://purl.org/dc/elements/1.1/"/>
    <ds:schemaRef ds:uri="http://schemas.microsoft.com/office/2006/metadata/properties"/>
    <ds:schemaRef ds:uri="a3141904-d602-4aa6-aa2f-ccef0f1269f9"/>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59D43447-8BFB-42B0-8576-E89D2BE29C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3141904-d602-4aa6-aa2f-ccef0f1269f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DHHS Presentation 01 Navy 2765 for Office 2007 and 2010</Template>
  <TotalTime>15265</TotalTime>
  <Words>420</Words>
  <Application>Microsoft Office PowerPoint</Application>
  <PresentationFormat>A4 Paper (210x297 mm)</PresentationFormat>
  <Paragraphs>202</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Times New Roman</vt:lpstr>
      <vt:lpstr>DHHS Presentation 01 Navy 2765 for Office 2007 and 2010</vt:lpstr>
      <vt:lpstr>Child Protection Professional Supervision Compliance 10 Good Practice Tips for Supervision Compliance</vt:lpstr>
      <vt:lpstr>Fortnight Pay Periods 24th June 2018 – 22nd June 2019</vt:lpstr>
      <vt:lpstr>Fortnight Pay Periods 23rd June 2019 – 20th June 2020</vt:lpstr>
    </vt:vector>
  </TitlesOfParts>
  <Company>Department of Human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DHHS ICT Project Delivery Framework</dc:title>
  <dc:creator>John Henderson</dc:creator>
  <cp:lastModifiedBy>Claire Whyte (DHHS)</cp:lastModifiedBy>
  <cp:revision>245</cp:revision>
  <cp:lastPrinted>2019-04-04T23:15:17Z</cp:lastPrinted>
  <dcterms:created xsi:type="dcterms:W3CDTF">2017-09-25T22:18:17Z</dcterms:created>
  <dcterms:modified xsi:type="dcterms:W3CDTF">2019-11-19T23:32:06Z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y fmtid="{D5CDD505-2E9C-101B-9397-08002B2CF9AE}" pid="3" name="ContentTypeId">
    <vt:lpwstr>0x01010072225AA2AB36284196E9459898582DC6</vt:lpwstr>
  </property>
  <property fmtid="{D5CDD505-2E9C-101B-9397-08002B2CF9AE}" pid="4" name="AuthorIds_UIVersion_2560">
    <vt:lpwstr>25</vt:lpwstr>
  </property>
</Properties>
</file>